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305" r:id="rId3"/>
    <p:sldId id="262" r:id="rId4"/>
    <p:sldId id="304" r:id="rId5"/>
    <p:sldId id="306" r:id="rId6"/>
    <p:sldId id="266" r:id="rId7"/>
    <p:sldId id="307" r:id="rId8"/>
    <p:sldId id="267" r:id="rId9"/>
    <p:sldId id="268" r:id="rId10"/>
    <p:sldId id="271" r:id="rId11"/>
    <p:sldId id="43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549F2A-71E1-44CF-97B2-D09C75651182}" v="724" dt="2021-07-16T14:52:36.7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108" d="100"/>
          <a:sy n="108" d="100"/>
        </p:scale>
        <p:origin x="7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dget Martin" userId="0dcc1e0ec9906cf7" providerId="LiveId" clId="{62549F2A-71E1-44CF-97B2-D09C75651182}"/>
    <pc:docChg chg="undo redo custSel addSld delSld modSld delMainMaster">
      <pc:chgData name="Bridget Martin" userId="0dcc1e0ec9906cf7" providerId="LiveId" clId="{62549F2A-71E1-44CF-97B2-D09C75651182}" dt="2021-07-16T14:52:53.633" v="3870" actId="1076"/>
      <pc:docMkLst>
        <pc:docMk/>
      </pc:docMkLst>
      <pc:sldChg chg="del">
        <pc:chgData name="Bridget Martin" userId="0dcc1e0ec9906cf7" providerId="LiveId" clId="{62549F2A-71E1-44CF-97B2-D09C75651182}" dt="2021-07-08T14:16:03.522" v="11" actId="47"/>
        <pc:sldMkLst>
          <pc:docMk/>
          <pc:sldMk cId="2037330825" sldId="256"/>
        </pc:sldMkLst>
      </pc:sldChg>
      <pc:sldChg chg="modSp mod">
        <pc:chgData name="Bridget Martin" userId="0dcc1e0ec9906cf7" providerId="LiveId" clId="{62549F2A-71E1-44CF-97B2-D09C75651182}" dt="2021-07-08T14:16:09.670" v="28" actId="20577"/>
        <pc:sldMkLst>
          <pc:docMk/>
          <pc:sldMk cId="2692830836" sldId="257"/>
        </pc:sldMkLst>
        <pc:spChg chg="mod">
          <ac:chgData name="Bridget Martin" userId="0dcc1e0ec9906cf7" providerId="LiveId" clId="{62549F2A-71E1-44CF-97B2-D09C75651182}" dt="2021-07-08T14:16:09.670" v="28" actId="20577"/>
          <ac:spMkLst>
            <pc:docMk/>
            <pc:sldMk cId="2692830836" sldId="257"/>
            <ac:spMk id="3" creationId="{EC0BEF6D-E6AB-4A58-B00B-9129E9BA3DAA}"/>
          </ac:spMkLst>
        </pc:spChg>
      </pc:sldChg>
      <pc:sldChg chg="add del">
        <pc:chgData name="Bridget Martin" userId="0dcc1e0ec9906cf7" providerId="LiveId" clId="{62549F2A-71E1-44CF-97B2-D09C75651182}" dt="2021-07-08T14:49:11.561" v="365" actId="47"/>
        <pc:sldMkLst>
          <pc:docMk/>
          <pc:sldMk cId="165969326" sldId="261"/>
        </pc:sldMkLst>
      </pc:sldChg>
      <pc:sldChg chg="delSp modSp add mod setBg modAnim delDesignElem">
        <pc:chgData name="Bridget Martin" userId="0dcc1e0ec9906cf7" providerId="LiveId" clId="{62549F2A-71E1-44CF-97B2-D09C75651182}" dt="2021-07-16T14:48:59.764" v="3781" actId="207"/>
        <pc:sldMkLst>
          <pc:docMk/>
          <pc:sldMk cId="3857886422" sldId="262"/>
        </pc:sldMkLst>
        <pc:spChg chg="mod">
          <ac:chgData name="Bridget Martin" userId="0dcc1e0ec9906cf7" providerId="LiveId" clId="{62549F2A-71E1-44CF-97B2-D09C75651182}" dt="2021-07-16T11:33:04.780" v="433" actId="1076"/>
          <ac:spMkLst>
            <pc:docMk/>
            <pc:sldMk cId="3857886422" sldId="262"/>
            <ac:spMk id="2" creationId="{B64C08C6-1F68-460F-9690-90B89A60D203}"/>
          </ac:spMkLst>
        </pc:spChg>
        <pc:spChg chg="mod">
          <ac:chgData name="Bridget Martin" userId="0dcc1e0ec9906cf7" providerId="LiveId" clId="{62549F2A-71E1-44CF-97B2-D09C75651182}" dt="2021-07-16T14:48:59.764" v="3781" actId="207"/>
          <ac:spMkLst>
            <pc:docMk/>
            <pc:sldMk cId="3857886422" sldId="262"/>
            <ac:spMk id="3" creationId="{4BFEB838-6C4E-45E9-815E-41D405B8C7A3}"/>
          </ac:spMkLst>
        </pc:spChg>
        <pc:spChg chg="mod">
          <ac:chgData name="Bridget Martin" userId="0dcc1e0ec9906cf7" providerId="LiveId" clId="{62549F2A-71E1-44CF-97B2-D09C75651182}" dt="2021-07-16T14:47:41.431" v="3731" actId="207"/>
          <ac:spMkLst>
            <pc:docMk/>
            <pc:sldMk cId="3857886422" sldId="262"/>
            <ac:spMk id="9" creationId="{AE038737-20B1-44FF-A56F-FB03B3A84B28}"/>
          </ac:spMkLst>
        </pc:spChg>
        <pc:spChg chg="del">
          <ac:chgData name="Bridget Martin" userId="0dcc1e0ec9906cf7" providerId="LiveId" clId="{62549F2A-71E1-44CF-97B2-D09C75651182}" dt="2021-07-08T14:15:58.445" v="9"/>
          <ac:spMkLst>
            <pc:docMk/>
            <pc:sldMk cId="3857886422" sldId="262"/>
            <ac:spMk id="18" creationId="{2C9A9DA9-7DC8-488B-A882-123947B0F3D9}"/>
          </ac:spMkLst>
        </pc:spChg>
        <pc:spChg chg="del">
          <ac:chgData name="Bridget Martin" userId="0dcc1e0ec9906cf7" providerId="LiveId" clId="{62549F2A-71E1-44CF-97B2-D09C75651182}" dt="2021-07-08T14:15:58.445" v="9"/>
          <ac:spMkLst>
            <pc:docMk/>
            <pc:sldMk cId="3857886422" sldId="262"/>
            <ac:spMk id="20" creationId="{57F6BDD4-E066-4008-8011-6CC31AEB4556}"/>
          </ac:spMkLst>
        </pc:spChg>
        <pc:spChg chg="del">
          <ac:chgData name="Bridget Martin" userId="0dcc1e0ec9906cf7" providerId="LiveId" clId="{62549F2A-71E1-44CF-97B2-D09C75651182}" dt="2021-07-08T14:15:58.445" v="9"/>
          <ac:spMkLst>
            <pc:docMk/>
            <pc:sldMk cId="3857886422" sldId="262"/>
            <ac:spMk id="22" creationId="{2711A8FB-68FC-45FC-B01E-38F809E2D439}"/>
          </ac:spMkLst>
        </pc:spChg>
        <pc:spChg chg="del">
          <ac:chgData name="Bridget Martin" userId="0dcc1e0ec9906cf7" providerId="LiveId" clId="{62549F2A-71E1-44CF-97B2-D09C75651182}" dt="2021-07-08T14:15:58.445" v="9"/>
          <ac:spMkLst>
            <pc:docMk/>
            <pc:sldMk cId="3857886422" sldId="262"/>
            <ac:spMk id="24" creationId="{2A865FE3-5FC9-4049-87CF-30019C46C0F5}"/>
          </ac:spMkLst>
        </pc:spChg>
        <pc:picChg chg="mod">
          <ac:chgData name="Bridget Martin" userId="0dcc1e0ec9906cf7" providerId="LiveId" clId="{62549F2A-71E1-44CF-97B2-D09C75651182}" dt="2021-07-16T11:33:08.595" v="435" actId="1440"/>
          <ac:picMkLst>
            <pc:docMk/>
            <pc:sldMk cId="3857886422" sldId="262"/>
            <ac:picMk id="4" creationId="{1290399B-4A0A-487E-93B6-3FC64321C9EC}"/>
          </ac:picMkLst>
        </pc:picChg>
      </pc:sldChg>
      <pc:sldChg chg="delSp add del setBg delDesignElem">
        <pc:chgData name="Bridget Martin" userId="0dcc1e0ec9906cf7" providerId="LiveId" clId="{62549F2A-71E1-44CF-97B2-D09C75651182}" dt="2021-07-16T12:26:12.667" v="1414" actId="47"/>
        <pc:sldMkLst>
          <pc:docMk/>
          <pc:sldMk cId="2873512588" sldId="263"/>
        </pc:sldMkLst>
        <pc:spChg chg="del">
          <ac:chgData name="Bridget Martin" userId="0dcc1e0ec9906cf7" providerId="LiveId" clId="{62549F2A-71E1-44CF-97B2-D09C75651182}" dt="2021-07-08T14:15:58.445" v="9"/>
          <ac:spMkLst>
            <pc:docMk/>
            <pc:sldMk cId="2873512588" sldId="263"/>
            <ac:spMk id="27" creationId="{5DF40726-9B19-4165-9C26-757D16E19E23}"/>
          </ac:spMkLst>
        </pc:spChg>
        <pc:spChg chg="del">
          <ac:chgData name="Bridget Martin" userId="0dcc1e0ec9906cf7" providerId="LiveId" clId="{62549F2A-71E1-44CF-97B2-D09C75651182}" dt="2021-07-08T14:15:58.445" v="9"/>
          <ac:spMkLst>
            <pc:docMk/>
            <pc:sldMk cId="2873512588" sldId="263"/>
            <ac:spMk id="29" creationId="{2089CB41-F399-4AEB-980C-5BFB1049CBED}"/>
          </ac:spMkLst>
        </pc:spChg>
        <pc:spChg chg="del">
          <ac:chgData name="Bridget Martin" userId="0dcc1e0ec9906cf7" providerId="LiveId" clId="{62549F2A-71E1-44CF-97B2-D09C75651182}" dt="2021-07-08T14:15:58.445" v="9"/>
          <ac:spMkLst>
            <pc:docMk/>
            <pc:sldMk cId="2873512588" sldId="263"/>
            <ac:spMk id="31" creationId="{1BFC967B-3DD6-463D-9DB9-6E4419AE0DAA}"/>
          </ac:spMkLst>
        </pc:spChg>
      </pc:sldChg>
      <pc:sldChg chg="delSp modSp add del mod setBg delDesignElem">
        <pc:chgData name="Bridget Martin" userId="0dcc1e0ec9906cf7" providerId="LiveId" clId="{62549F2A-71E1-44CF-97B2-D09C75651182}" dt="2021-07-16T11:33:38.786" v="494" actId="47"/>
        <pc:sldMkLst>
          <pc:docMk/>
          <pc:sldMk cId="4282016274" sldId="264"/>
        </pc:sldMkLst>
        <pc:spChg chg="mod">
          <ac:chgData name="Bridget Martin" userId="0dcc1e0ec9906cf7" providerId="LiveId" clId="{62549F2A-71E1-44CF-97B2-D09C75651182}" dt="2021-07-08T14:15:58.555" v="10" actId="27636"/>
          <ac:spMkLst>
            <pc:docMk/>
            <pc:sldMk cId="4282016274" sldId="264"/>
            <ac:spMk id="3" creationId="{D91398C8-16E1-4976-8DA6-DA775F988517}"/>
          </ac:spMkLst>
        </pc:spChg>
        <pc:spChg chg="del">
          <ac:chgData name="Bridget Martin" userId="0dcc1e0ec9906cf7" providerId="LiveId" clId="{62549F2A-71E1-44CF-97B2-D09C75651182}" dt="2021-07-08T14:15:58.445" v="9"/>
          <ac:spMkLst>
            <pc:docMk/>
            <pc:sldMk cId="4282016274" sldId="264"/>
            <ac:spMk id="8" creationId="{B6D861F1-F386-4A7D-A4BF-3BEB82DEBA86}"/>
          </ac:spMkLst>
        </pc:spChg>
        <pc:spChg chg="del">
          <ac:chgData name="Bridget Martin" userId="0dcc1e0ec9906cf7" providerId="LiveId" clId="{62549F2A-71E1-44CF-97B2-D09C75651182}" dt="2021-07-08T14:15:58.445" v="9"/>
          <ac:spMkLst>
            <pc:docMk/>
            <pc:sldMk cId="4282016274" sldId="264"/>
            <ac:spMk id="10" creationId="{562DFC44-A40C-4573-9230-B3EDB3EC8EEB}"/>
          </ac:spMkLst>
        </pc:spChg>
        <pc:spChg chg="del">
          <ac:chgData name="Bridget Martin" userId="0dcc1e0ec9906cf7" providerId="LiveId" clId="{62549F2A-71E1-44CF-97B2-D09C75651182}" dt="2021-07-08T14:15:58.445" v="9"/>
          <ac:spMkLst>
            <pc:docMk/>
            <pc:sldMk cId="4282016274" sldId="264"/>
            <ac:spMk id="12" creationId="{15589D35-CF9F-4DE9-A792-8571A09E9BC9}"/>
          </ac:spMkLst>
        </pc:spChg>
      </pc:sldChg>
      <pc:sldChg chg="del">
        <pc:chgData name="Bridget Martin" userId="0dcc1e0ec9906cf7" providerId="LiveId" clId="{62549F2A-71E1-44CF-97B2-D09C75651182}" dt="2021-07-08T14:52:07.032" v="371" actId="47"/>
        <pc:sldMkLst>
          <pc:docMk/>
          <pc:sldMk cId="3234555250" sldId="265"/>
        </pc:sldMkLst>
      </pc:sldChg>
      <pc:sldChg chg="delSp modSp add mod setBg delDesignElem">
        <pc:chgData name="Bridget Martin" userId="0dcc1e0ec9906cf7" providerId="LiveId" clId="{62549F2A-71E1-44CF-97B2-D09C75651182}" dt="2021-07-16T14:51:58.534" v="3859" actId="1076"/>
        <pc:sldMkLst>
          <pc:docMk/>
          <pc:sldMk cId="1904040224" sldId="266"/>
        </pc:sldMkLst>
        <pc:spChg chg="mod">
          <ac:chgData name="Bridget Martin" userId="0dcc1e0ec9906cf7" providerId="LiveId" clId="{62549F2A-71E1-44CF-97B2-D09C75651182}" dt="2021-07-16T11:41:27.240" v="829" actId="207"/>
          <ac:spMkLst>
            <pc:docMk/>
            <pc:sldMk cId="1904040224" sldId="266"/>
            <ac:spMk id="6" creationId="{D725891C-3301-4463-81BC-BC6DEA776B79}"/>
          </ac:spMkLst>
        </pc:spChg>
        <pc:spChg chg="del">
          <ac:chgData name="Bridget Martin" userId="0dcc1e0ec9906cf7" providerId="LiveId" clId="{62549F2A-71E1-44CF-97B2-D09C75651182}" dt="2021-07-08T14:15:58.445" v="9"/>
          <ac:spMkLst>
            <pc:docMk/>
            <pc:sldMk cId="1904040224" sldId="266"/>
            <ac:spMk id="10" creationId="{8D06CE56-3881-4ADA-8CEF-D18B02C242A3}"/>
          </ac:spMkLst>
        </pc:spChg>
        <pc:spChg chg="del">
          <ac:chgData name="Bridget Martin" userId="0dcc1e0ec9906cf7" providerId="LiveId" clId="{62549F2A-71E1-44CF-97B2-D09C75651182}" dt="2021-07-08T14:15:58.445" v="9"/>
          <ac:spMkLst>
            <pc:docMk/>
            <pc:sldMk cId="1904040224" sldId="266"/>
            <ac:spMk id="12" creationId="{79F3C543-62EC-4433-9C93-A2CD8764E9B4}"/>
          </ac:spMkLst>
        </pc:spChg>
        <pc:spChg chg="del">
          <ac:chgData name="Bridget Martin" userId="0dcc1e0ec9906cf7" providerId="LiveId" clId="{62549F2A-71E1-44CF-97B2-D09C75651182}" dt="2021-07-08T14:15:58.445" v="9"/>
          <ac:spMkLst>
            <pc:docMk/>
            <pc:sldMk cId="1904040224" sldId="266"/>
            <ac:spMk id="14" creationId="{8EE94D8D-BC47-413E-91AB-A2FCCE172B57}"/>
          </ac:spMkLst>
        </pc:spChg>
        <pc:spChg chg="mod">
          <ac:chgData name="Bridget Martin" userId="0dcc1e0ec9906cf7" providerId="LiveId" clId="{62549F2A-71E1-44CF-97B2-D09C75651182}" dt="2021-07-16T14:51:58.534" v="3859" actId="1076"/>
          <ac:spMkLst>
            <pc:docMk/>
            <pc:sldMk cId="1904040224" sldId="266"/>
            <ac:spMk id="15" creationId="{E0999225-FCB6-4E3F-A064-BDBD479829B0}"/>
          </ac:spMkLst>
        </pc:spChg>
        <pc:spChg chg="del">
          <ac:chgData name="Bridget Martin" userId="0dcc1e0ec9906cf7" providerId="LiveId" clId="{62549F2A-71E1-44CF-97B2-D09C75651182}" dt="2021-07-08T14:15:58.445" v="9"/>
          <ac:spMkLst>
            <pc:docMk/>
            <pc:sldMk cId="1904040224" sldId="266"/>
            <ac:spMk id="16" creationId="{284A8429-F65A-490D-96E4-1158D3E8A026}"/>
          </ac:spMkLst>
        </pc:spChg>
        <pc:spChg chg="del">
          <ac:chgData name="Bridget Martin" userId="0dcc1e0ec9906cf7" providerId="LiveId" clId="{62549F2A-71E1-44CF-97B2-D09C75651182}" dt="2021-07-08T14:15:58.445" v="9"/>
          <ac:spMkLst>
            <pc:docMk/>
            <pc:sldMk cId="1904040224" sldId="266"/>
            <ac:spMk id="18" creationId="{0F022291-A82B-4D23-A1E0-5F9BD684669E}"/>
          </ac:spMkLst>
        </pc:spChg>
        <pc:cxnChg chg="mod">
          <ac:chgData name="Bridget Martin" userId="0dcc1e0ec9906cf7" providerId="LiveId" clId="{62549F2A-71E1-44CF-97B2-D09C75651182}" dt="2021-07-16T12:27:12.812" v="1419" actId="13822"/>
          <ac:cxnSpMkLst>
            <pc:docMk/>
            <pc:sldMk cId="1904040224" sldId="266"/>
            <ac:cxnSpMk id="9" creationId="{E5548FDD-2613-43AB-A566-15D522646A1D}"/>
          </ac:cxnSpMkLst>
        </pc:cxnChg>
        <pc:cxnChg chg="mod">
          <ac:chgData name="Bridget Martin" userId="0dcc1e0ec9906cf7" providerId="LiveId" clId="{62549F2A-71E1-44CF-97B2-D09C75651182}" dt="2021-07-16T12:27:09.281" v="1418" actId="13822"/>
          <ac:cxnSpMkLst>
            <pc:docMk/>
            <pc:sldMk cId="1904040224" sldId="266"/>
            <ac:cxnSpMk id="13" creationId="{5D57B02C-A6E0-4F42-BB6A-670337FEF8AC}"/>
          </ac:cxnSpMkLst>
        </pc:cxnChg>
        <pc:cxnChg chg="mod">
          <ac:chgData name="Bridget Martin" userId="0dcc1e0ec9906cf7" providerId="LiveId" clId="{62549F2A-71E1-44CF-97B2-D09C75651182}" dt="2021-07-16T12:27:06.327" v="1417" actId="13822"/>
          <ac:cxnSpMkLst>
            <pc:docMk/>
            <pc:sldMk cId="1904040224" sldId="266"/>
            <ac:cxnSpMk id="21" creationId="{7E3A9920-5382-408A-A6EB-E796BF6673C6}"/>
          </ac:cxnSpMkLst>
        </pc:cxnChg>
        <pc:cxnChg chg="mod">
          <ac:chgData name="Bridget Martin" userId="0dcc1e0ec9906cf7" providerId="LiveId" clId="{62549F2A-71E1-44CF-97B2-D09C75651182}" dt="2021-07-16T12:27:03.003" v="1416" actId="13822"/>
          <ac:cxnSpMkLst>
            <pc:docMk/>
            <pc:sldMk cId="1904040224" sldId="266"/>
            <ac:cxnSpMk id="24" creationId="{E46F0C85-E257-4623-844C-210E71E66DA6}"/>
          </ac:cxnSpMkLst>
        </pc:cxnChg>
        <pc:cxnChg chg="mod">
          <ac:chgData name="Bridget Martin" userId="0dcc1e0ec9906cf7" providerId="LiveId" clId="{62549F2A-71E1-44CF-97B2-D09C75651182}" dt="2021-07-16T12:27:00.055" v="1415" actId="13822"/>
          <ac:cxnSpMkLst>
            <pc:docMk/>
            <pc:sldMk cId="1904040224" sldId="266"/>
            <ac:cxnSpMk id="27" creationId="{2D02163D-C661-4BC5-956E-456309A833FA}"/>
          </ac:cxnSpMkLst>
        </pc:cxnChg>
      </pc:sldChg>
      <pc:sldChg chg="addSp modSp add mod setBg modAnim">
        <pc:chgData name="Bridget Martin" userId="0dcc1e0ec9906cf7" providerId="LiveId" clId="{62549F2A-71E1-44CF-97B2-D09C75651182}" dt="2021-07-16T14:50:58.691" v="3830"/>
        <pc:sldMkLst>
          <pc:docMk/>
          <pc:sldMk cId="906901749" sldId="267"/>
        </pc:sldMkLst>
        <pc:spChg chg="mod">
          <ac:chgData name="Bridget Martin" userId="0dcc1e0ec9906cf7" providerId="LiveId" clId="{62549F2A-71E1-44CF-97B2-D09C75651182}" dt="2021-07-16T13:58:42.524" v="2636" actId="255"/>
          <ac:spMkLst>
            <pc:docMk/>
            <pc:sldMk cId="906901749" sldId="267"/>
            <ac:spMk id="2" creationId="{1AB28444-EF32-4261-A944-CC8A93D62B04}"/>
          </ac:spMkLst>
        </pc:spChg>
        <pc:spChg chg="mod">
          <ac:chgData name="Bridget Martin" userId="0dcc1e0ec9906cf7" providerId="LiveId" clId="{62549F2A-71E1-44CF-97B2-D09C75651182}" dt="2021-07-16T14:31:37.605" v="3486" actId="20577"/>
          <ac:spMkLst>
            <pc:docMk/>
            <pc:sldMk cId="906901749" sldId="267"/>
            <ac:spMk id="3" creationId="{9070F8D2-0D4F-4C15-A817-95B605ED1788}"/>
          </ac:spMkLst>
        </pc:spChg>
        <pc:spChg chg="add mod ord">
          <ac:chgData name="Bridget Martin" userId="0dcc1e0ec9906cf7" providerId="LiveId" clId="{62549F2A-71E1-44CF-97B2-D09C75651182}" dt="2021-07-16T14:49:29.691" v="3784" actId="1076"/>
          <ac:spMkLst>
            <pc:docMk/>
            <pc:sldMk cId="906901749" sldId="267"/>
            <ac:spMk id="4" creationId="{41EDB236-1E2B-4970-BF44-0D55DFECA2FD}"/>
          </ac:spMkLst>
        </pc:spChg>
        <pc:spChg chg="add mod">
          <ac:chgData name="Bridget Martin" userId="0dcc1e0ec9906cf7" providerId="LiveId" clId="{62549F2A-71E1-44CF-97B2-D09C75651182}" dt="2021-07-16T14:50:27.536" v="3829" actId="1076"/>
          <ac:spMkLst>
            <pc:docMk/>
            <pc:sldMk cId="906901749" sldId="267"/>
            <ac:spMk id="6" creationId="{04BB925C-D9EC-4B82-BB68-9CCCA0322A09}"/>
          </ac:spMkLst>
        </pc:spChg>
        <pc:spChg chg="add">
          <ac:chgData name="Bridget Martin" userId="0dcc1e0ec9906cf7" providerId="LiveId" clId="{62549F2A-71E1-44CF-97B2-D09C75651182}" dt="2021-07-16T13:58:30.389" v="2634" actId="26606"/>
          <ac:spMkLst>
            <pc:docMk/>
            <pc:sldMk cId="906901749" sldId="267"/>
            <ac:spMk id="10" creationId="{DB304A14-32D0-4873-B914-423ED7B8DAFD}"/>
          </ac:spMkLst>
        </pc:spChg>
        <pc:spChg chg="add">
          <ac:chgData name="Bridget Martin" userId="0dcc1e0ec9906cf7" providerId="LiveId" clId="{62549F2A-71E1-44CF-97B2-D09C75651182}" dt="2021-07-16T13:58:30.389" v="2634" actId="26606"/>
          <ac:spMkLst>
            <pc:docMk/>
            <pc:sldMk cId="906901749" sldId="267"/>
            <ac:spMk id="12" creationId="{1D460C86-854F-4FB3-ABC2-E823D8FEB9DB}"/>
          </ac:spMkLst>
        </pc:spChg>
        <pc:spChg chg="add">
          <ac:chgData name="Bridget Martin" userId="0dcc1e0ec9906cf7" providerId="LiveId" clId="{62549F2A-71E1-44CF-97B2-D09C75651182}" dt="2021-07-16T13:58:30.389" v="2634" actId="26606"/>
          <ac:spMkLst>
            <pc:docMk/>
            <pc:sldMk cId="906901749" sldId="267"/>
            <ac:spMk id="14" creationId="{BB48116A-278A-4CC5-89D3-9DE8E8FF1245}"/>
          </ac:spMkLst>
        </pc:spChg>
        <pc:spChg chg="add mod">
          <ac:chgData name="Bridget Martin" userId="0dcc1e0ec9906cf7" providerId="LiveId" clId="{62549F2A-71E1-44CF-97B2-D09C75651182}" dt="2021-07-16T14:50:58.691" v="3830"/>
          <ac:spMkLst>
            <pc:docMk/>
            <pc:sldMk cId="906901749" sldId="267"/>
            <ac:spMk id="15" creationId="{13D16887-D0F2-4CF6-A72A-7DF06472A3B4}"/>
          </ac:spMkLst>
        </pc:spChg>
        <pc:picChg chg="add mod">
          <ac:chgData name="Bridget Martin" userId="0dcc1e0ec9906cf7" providerId="LiveId" clId="{62549F2A-71E1-44CF-97B2-D09C75651182}" dt="2021-07-16T14:31:40.284" v="3487" actId="1076"/>
          <ac:picMkLst>
            <pc:docMk/>
            <pc:sldMk cId="906901749" sldId="267"/>
            <ac:picMk id="5" creationId="{B37B4820-D26E-48EC-8DD2-D4AA692CD1F9}"/>
          </ac:picMkLst>
        </pc:picChg>
        <pc:cxnChg chg="add mod">
          <ac:chgData name="Bridget Martin" userId="0dcc1e0ec9906cf7" providerId="LiveId" clId="{62549F2A-71E1-44CF-97B2-D09C75651182}" dt="2021-07-16T14:50:18.013" v="3827" actId="14100"/>
          <ac:cxnSpMkLst>
            <pc:docMk/>
            <pc:sldMk cId="906901749" sldId="267"/>
            <ac:cxnSpMk id="8" creationId="{B4219995-170B-48FB-B68E-D943B045CA21}"/>
          </ac:cxnSpMkLst>
        </pc:cxnChg>
      </pc:sldChg>
      <pc:sldChg chg="addSp delSp modSp add mod">
        <pc:chgData name="Bridget Martin" userId="0dcc1e0ec9906cf7" providerId="LiveId" clId="{62549F2A-71E1-44CF-97B2-D09C75651182}" dt="2021-07-16T14:10:00.136" v="3016" actId="688"/>
        <pc:sldMkLst>
          <pc:docMk/>
          <pc:sldMk cId="2619806069" sldId="268"/>
        </pc:sldMkLst>
        <pc:spChg chg="mod">
          <ac:chgData name="Bridget Martin" userId="0dcc1e0ec9906cf7" providerId="LiveId" clId="{62549F2A-71E1-44CF-97B2-D09C75651182}" dt="2021-07-16T14:02:04.517" v="2860" actId="14100"/>
          <ac:spMkLst>
            <pc:docMk/>
            <pc:sldMk cId="2619806069" sldId="268"/>
            <ac:spMk id="2" creationId="{3AD6BFA1-B8FB-4708-AC16-A5B90C2101AE}"/>
          </ac:spMkLst>
        </pc:spChg>
        <pc:spChg chg="del mod">
          <ac:chgData name="Bridget Martin" userId="0dcc1e0ec9906cf7" providerId="LiveId" clId="{62549F2A-71E1-44CF-97B2-D09C75651182}" dt="2021-07-16T14:01:05.996" v="2825" actId="478"/>
          <ac:spMkLst>
            <pc:docMk/>
            <pc:sldMk cId="2619806069" sldId="268"/>
            <ac:spMk id="3" creationId="{E684FD83-5470-4A33-A3E6-FA31C9592D01}"/>
          </ac:spMkLst>
        </pc:spChg>
        <pc:spChg chg="del">
          <ac:chgData name="Bridget Martin" userId="0dcc1e0ec9906cf7" providerId="LiveId" clId="{62549F2A-71E1-44CF-97B2-D09C75651182}" dt="2021-07-16T14:01:18.426" v="2829" actId="478"/>
          <ac:spMkLst>
            <pc:docMk/>
            <pc:sldMk cId="2619806069" sldId="268"/>
            <ac:spMk id="4" creationId="{43A805F9-6C27-4272-8317-4B85CA5A63E7}"/>
          </ac:spMkLst>
        </pc:spChg>
        <pc:spChg chg="mod">
          <ac:chgData name="Bridget Martin" userId="0dcc1e0ec9906cf7" providerId="LiveId" clId="{62549F2A-71E1-44CF-97B2-D09C75651182}" dt="2021-07-16T14:07:26.449" v="2906" actId="1076"/>
          <ac:spMkLst>
            <pc:docMk/>
            <pc:sldMk cId="2619806069" sldId="268"/>
            <ac:spMk id="5" creationId="{153BCE7A-D278-432C-A1F0-53DAA04278AF}"/>
          </ac:spMkLst>
        </pc:spChg>
        <pc:spChg chg="add del mod">
          <ac:chgData name="Bridget Martin" userId="0dcc1e0ec9906cf7" providerId="LiveId" clId="{62549F2A-71E1-44CF-97B2-D09C75651182}" dt="2021-07-16T14:01:08.057" v="2826" actId="478"/>
          <ac:spMkLst>
            <pc:docMk/>
            <pc:sldMk cId="2619806069" sldId="268"/>
            <ac:spMk id="7" creationId="{842AE2AF-E87C-4198-B4C0-BC76E0432E41}"/>
          </ac:spMkLst>
        </pc:spChg>
        <pc:spChg chg="add mod">
          <ac:chgData name="Bridget Martin" userId="0dcc1e0ec9906cf7" providerId="LiveId" clId="{62549F2A-71E1-44CF-97B2-D09C75651182}" dt="2021-07-16T14:08:16.394" v="2913" actId="14100"/>
          <ac:spMkLst>
            <pc:docMk/>
            <pc:sldMk cId="2619806069" sldId="268"/>
            <ac:spMk id="8" creationId="{972F55C6-3006-4225-97A0-F77565162F27}"/>
          </ac:spMkLst>
        </pc:spChg>
        <pc:spChg chg="add del mod">
          <ac:chgData name="Bridget Martin" userId="0dcc1e0ec9906cf7" providerId="LiveId" clId="{62549F2A-71E1-44CF-97B2-D09C75651182}" dt="2021-07-16T14:04:06.500" v="2879" actId="11529"/>
          <ac:spMkLst>
            <pc:docMk/>
            <pc:sldMk cId="2619806069" sldId="268"/>
            <ac:spMk id="14" creationId="{147D9EEA-B699-46B6-A182-2E627523A66C}"/>
          </ac:spMkLst>
        </pc:spChg>
        <pc:spChg chg="add del">
          <ac:chgData name="Bridget Martin" userId="0dcc1e0ec9906cf7" providerId="LiveId" clId="{62549F2A-71E1-44CF-97B2-D09C75651182}" dt="2021-07-16T14:04:25.161" v="2883" actId="11529"/>
          <ac:spMkLst>
            <pc:docMk/>
            <pc:sldMk cId="2619806069" sldId="268"/>
            <ac:spMk id="15" creationId="{BEA6831A-F0EC-4504-AA70-B11361994C63}"/>
          </ac:spMkLst>
        </pc:spChg>
        <pc:spChg chg="add del mod">
          <ac:chgData name="Bridget Martin" userId="0dcc1e0ec9906cf7" providerId="LiveId" clId="{62549F2A-71E1-44CF-97B2-D09C75651182}" dt="2021-07-16T14:07:12.521" v="2903" actId="478"/>
          <ac:spMkLst>
            <pc:docMk/>
            <pc:sldMk cId="2619806069" sldId="268"/>
            <ac:spMk id="16" creationId="{F8DC4087-54CE-4A0F-AC47-49FEEFD5280A}"/>
          </ac:spMkLst>
        </pc:spChg>
        <pc:spChg chg="add mod">
          <ac:chgData name="Bridget Martin" userId="0dcc1e0ec9906cf7" providerId="LiveId" clId="{62549F2A-71E1-44CF-97B2-D09C75651182}" dt="2021-07-16T14:07:38.894" v="2909" actId="1076"/>
          <ac:spMkLst>
            <pc:docMk/>
            <pc:sldMk cId="2619806069" sldId="268"/>
            <ac:spMk id="17" creationId="{50AEAC0A-8635-4849-B445-EB2CFAE19193}"/>
          </ac:spMkLst>
        </pc:spChg>
        <pc:spChg chg="add mod">
          <ac:chgData name="Bridget Martin" userId="0dcc1e0ec9906cf7" providerId="LiveId" clId="{62549F2A-71E1-44CF-97B2-D09C75651182}" dt="2021-07-16T14:09:10.889" v="3006" actId="113"/>
          <ac:spMkLst>
            <pc:docMk/>
            <pc:sldMk cId="2619806069" sldId="268"/>
            <ac:spMk id="18" creationId="{08E851F0-DCBB-4D64-9F96-CFA9521F510A}"/>
          </ac:spMkLst>
        </pc:spChg>
        <pc:spChg chg="add mod">
          <ac:chgData name="Bridget Martin" userId="0dcc1e0ec9906cf7" providerId="LiveId" clId="{62549F2A-71E1-44CF-97B2-D09C75651182}" dt="2021-07-16T14:10:00.136" v="3016" actId="688"/>
          <ac:spMkLst>
            <pc:docMk/>
            <pc:sldMk cId="2619806069" sldId="268"/>
            <ac:spMk id="19" creationId="{D35A8414-A111-4037-B94B-1A5EDEE209EE}"/>
          </ac:spMkLst>
        </pc:spChg>
        <pc:picChg chg="add mod">
          <ac:chgData name="Bridget Martin" userId="0dcc1e0ec9906cf7" providerId="LiveId" clId="{62549F2A-71E1-44CF-97B2-D09C75651182}" dt="2021-07-16T14:07:34.398" v="2908" actId="1076"/>
          <ac:picMkLst>
            <pc:docMk/>
            <pc:sldMk cId="2619806069" sldId="268"/>
            <ac:picMk id="9" creationId="{40688C95-4293-446E-A870-083967C3FFF1}"/>
          </ac:picMkLst>
        </pc:picChg>
        <pc:picChg chg="mod">
          <ac:chgData name="Bridget Martin" userId="0dcc1e0ec9906cf7" providerId="LiveId" clId="{62549F2A-71E1-44CF-97B2-D09C75651182}" dt="2021-07-16T14:02:06.679" v="2861" actId="1076"/>
          <ac:picMkLst>
            <pc:docMk/>
            <pc:sldMk cId="2619806069" sldId="268"/>
            <ac:picMk id="2050" creationId="{D7402FD3-9673-47A9-BAAB-F106F3DDA55E}"/>
          </ac:picMkLst>
        </pc:picChg>
        <pc:cxnChg chg="add del">
          <ac:chgData name="Bridget Martin" userId="0dcc1e0ec9906cf7" providerId="LiveId" clId="{62549F2A-71E1-44CF-97B2-D09C75651182}" dt="2021-07-16T14:03:19.048" v="2870" actId="478"/>
          <ac:cxnSpMkLst>
            <pc:docMk/>
            <pc:sldMk cId="2619806069" sldId="268"/>
            <ac:cxnSpMk id="11" creationId="{9139EEA0-C54C-4AC2-AE3D-9832128F9E84}"/>
          </ac:cxnSpMkLst>
        </pc:cxnChg>
        <pc:cxnChg chg="add del mod">
          <ac:chgData name="Bridget Martin" userId="0dcc1e0ec9906cf7" providerId="LiveId" clId="{62549F2A-71E1-44CF-97B2-D09C75651182}" dt="2021-07-16T14:04:07.987" v="2881" actId="478"/>
          <ac:cxnSpMkLst>
            <pc:docMk/>
            <pc:sldMk cId="2619806069" sldId="268"/>
            <ac:cxnSpMk id="13" creationId="{ED60BCCC-69D2-4CD5-8E5B-2E2AE5A1089B}"/>
          </ac:cxnSpMkLst>
        </pc:cxnChg>
      </pc:sldChg>
      <pc:sldChg chg="delSp add del setBg delDesignElem">
        <pc:chgData name="Bridget Martin" userId="0dcc1e0ec9906cf7" providerId="LiveId" clId="{62549F2A-71E1-44CF-97B2-D09C75651182}" dt="2021-07-16T14:10:06.055" v="3017" actId="47"/>
        <pc:sldMkLst>
          <pc:docMk/>
          <pc:sldMk cId="3639815061" sldId="270"/>
        </pc:sldMkLst>
        <pc:spChg chg="del">
          <ac:chgData name="Bridget Martin" userId="0dcc1e0ec9906cf7" providerId="LiveId" clId="{62549F2A-71E1-44CF-97B2-D09C75651182}" dt="2021-07-08T14:15:58.445" v="9"/>
          <ac:spMkLst>
            <pc:docMk/>
            <pc:sldMk cId="3639815061" sldId="270"/>
            <ac:spMk id="71" creationId="{726908CC-6AC4-4222-8250-B90B6072E8AC}"/>
          </ac:spMkLst>
        </pc:spChg>
        <pc:spChg chg="del">
          <ac:chgData name="Bridget Martin" userId="0dcc1e0ec9906cf7" providerId="LiveId" clId="{62549F2A-71E1-44CF-97B2-D09C75651182}" dt="2021-07-08T14:15:58.445" v="9"/>
          <ac:spMkLst>
            <pc:docMk/>
            <pc:sldMk cId="3639815061" sldId="270"/>
            <ac:spMk id="73" creationId="{F2F606D8-696E-4B76-BB10-43672AA1475A}"/>
          </ac:spMkLst>
        </pc:spChg>
        <pc:spChg chg="del">
          <ac:chgData name="Bridget Martin" userId="0dcc1e0ec9906cf7" providerId="LiveId" clId="{62549F2A-71E1-44CF-97B2-D09C75651182}" dt="2021-07-08T14:15:58.445" v="9"/>
          <ac:spMkLst>
            <pc:docMk/>
            <pc:sldMk cId="3639815061" sldId="270"/>
            <ac:spMk id="75" creationId="{3ABF1881-5AFD-48F9-979A-19EE2FE30A33}"/>
          </ac:spMkLst>
        </pc:spChg>
      </pc:sldChg>
      <pc:sldChg chg="addSp delSp modSp add mod">
        <pc:chgData name="Bridget Martin" userId="0dcc1e0ec9906cf7" providerId="LiveId" clId="{62549F2A-71E1-44CF-97B2-D09C75651182}" dt="2021-07-16T14:52:53.633" v="3870" actId="1076"/>
        <pc:sldMkLst>
          <pc:docMk/>
          <pc:sldMk cId="334364442" sldId="271"/>
        </pc:sldMkLst>
        <pc:spChg chg="mod">
          <ac:chgData name="Bridget Martin" userId="0dcc1e0ec9906cf7" providerId="LiveId" clId="{62549F2A-71E1-44CF-97B2-D09C75651182}" dt="2021-07-16T14:52:27.231" v="3863" actId="20577"/>
          <ac:spMkLst>
            <pc:docMk/>
            <pc:sldMk cId="334364442" sldId="271"/>
            <ac:spMk id="2" creationId="{A38E209B-3CF7-4A3C-9BE3-5086867D535E}"/>
          </ac:spMkLst>
        </pc:spChg>
        <pc:spChg chg="mod">
          <ac:chgData name="Bridget Martin" userId="0dcc1e0ec9906cf7" providerId="LiveId" clId="{62549F2A-71E1-44CF-97B2-D09C75651182}" dt="2021-07-16T14:52:53.633" v="3870" actId="1076"/>
          <ac:spMkLst>
            <pc:docMk/>
            <pc:sldMk cId="334364442" sldId="271"/>
            <ac:spMk id="3" creationId="{15C1EE16-52FA-481B-BAFE-7687EFEF752A}"/>
          </ac:spMkLst>
        </pc:spChg>
        <pc:spChg chg="add mod">
          <ac:chgData name="Bridget Martin" userId="0dcc1e0ec9906cf7" providerId="LiveId" clId="{62549F2A-71E1-44CF-97B2-D09C75651182}" dt="2021-07-16T14:12:03.093" v="3064" actId="1076"/>
          <ac:spMkLst>
            <pc:docMk/>
            <pc:sldMk cId="334364442" sldId="271"/>
            <ac:spMk id="4" creationId="{A02F55CE-111E-4E66-AC98-2BAC06D9E009}"/>
          </ac:spMkLst>
        </pc:spChg>
        <pc:spChg chg="del">
          <ac:chgData name="Bridget Martin" userId="0dcc1e0ec9906cf7" providerId="LiveId" clId="{62549F2A-71E1-44CF-97B2-D09C75651182}" dt="2021-07-16T14:10:15.534" v="3018" actId="478"/>
          <ac:spMkLst>
            <pc:docMk/>
            <pc:sldMk cId="334364442" sldId="271"/>
            <ac:spMk id="5" creationId="{F94970D3-4124-4891-8C84-150A6A1112F0}"/>
          </ac:spMkLst>
        </pc:spChg>
        <pc:spChg chg="add mod">
          <ac:chgData name="Bridget Martin" userId="0dcc1e0ec9906cf7" providerId="LiveId" clId="{62549F2A-71E1-44CF-97B2-D09C75651182}" dt="2021-07-16T14:11:39.862" v="3056" actId="20577"/>
          <ac:spMkLst>
            <pc:docMk/>
            <pc:sldMk cId="334364442" sldId="271"/>
            <ac:spMk id="7" creationId="{F4F64376-E78E-4D36-BA00-86EEB57AC517}"/>
          </ac:spMkLst>
        </pc:spChg>
        <pc:spChg chg="add mod">
          <ac:chgData name="Bridget Martin" userId="0dcc1e0ec9906cf7" providerId="LiveId" clId="{62549F2A-71E1-44CF-97B2-D09C75651182}" dt="2021-07-16T14:52:44.494" v="3868" actId="1076"/>
          <ac:spMkLst>
            <pc:docMk/>
            <pc:sldMk cId="334364442" sldId="271"/>
            <ac:spMk id="9" creationId="{A7254BB3-B2C4-4AE7-85E6-73311D7111B1}"/>
          </ac:spMkLst>
        </pc:spChg>
        <pc:picChg chg="add mod">
          <ac:chgData name="Bridget Martin" userId="0dcc1e0ec9906cf7" providerId="LiveId" clId="{62549F2A-71E1-44CF-97B2-D09C75651182}" dt="2021-07-16T14:52:36.721" v="3865" actId="1076"/>
          <ac:picMkLst>
            <pc:docMk/>
            <pc:sldMk cId="334364442" sldId="271"/>
            <ac:picMk id="6" creationId="{65CE46BB-4185-4125-971F-B48C1874A6F3}"/>
          </ac:picMkLst>
        </pc:picChg>
        <pc:picChg chg="mod">
          <ac:chgData name="Bridget Martin" userId="0dcc1e0ec9906cf7" providerId="LiveId" clId="{62549F2A-71E1-44CF-97B2-D09C75651182}" dt="2021-07-16T14:10:51.503" v="3042" actId="1076"/>
          <ac:picMkLst>
            <pc:docMk/>
            <pc:sldMk cId="334364442" sldId="271"/>
            <ac:picMk id="12290" creationId="{B91D6601-494F-4D33-89D9-99BCC6E41DDF}"/>
          </ac:picMkLst>
        </pc:picChg>
      </pc:sldChg>
      <pc:sldChg chg="delSp add del setBg delDesignElem">
        <pc:chgData name="Bridget Martin" userId="0dcc1e0ec9906cf7" providerId="LiveId" clId="{62549F2A-71E1-44CF-97B2-D09C75651182}" dt="2021-07-16T14:12:22.314" v="3069" actId="47"/>
        <pc:sldMkLst>
          <pc:docMk/>
          <pc:sldMk cId="3985718264" sldId="272"/>
        </pc:sldMkLst>
        <pc:spChg chg="del">
          <ac:chgData name="Bridget Martin" userId="0dcc1e0ec9906cf7" providerId="LiveId" clId="{62549F2A-71E1-44CF-97B2-D09C75651182}" dt="2021-07-08T14:15:58.445" v="9"/>
          <ac:spMkLst>
            <pc:docMk/>
            <pc:sldMk cId="3985718264" sldId="272"/>
            <ac:spMk id="71" creationId="{D1A4588A-55D5-49B8-BE41-54ACDCFF2C17}"/>
          </ac:spMkLst>
        </pc:spChg>
        <pc:spChg chg="del">
          <ac:chgData name="Bridget Martin" userId="0dcc1e0ec9906cf7" providerId="LiveId" clId="{62549F2A-71E1-44CF-97B2-D09C75651182}" dt="2021-07-08T14:15:58.445" v="9"/>
          <ac:spMkLst>
            <pc:docMk/>
            <pc:sldMk cId="3985718264" sldId="272"/>
            <ac:spMk id="73" creationId="{F97E7EA2-EDCD-47E9-81BC-415C606D1B58}"/>
          </ac:spMkLst>
        </pc:spChg>
      </pc:sldChg>
      <pc:sldChg chg="addSp delSp modSp add del mod">
        <pc:chgData name="Bridget Martin" userId="0dcc1e0ec9906cf7" providerId="LiveId" clId="{62549F2A-71E1-44CF-97B2-D09C75651182}" dt="2021-07-16T14:28:39.584" v="3466" actId="47"/>
        <pc:sldMkLst>
          <pc:docMk/>
          <pc:sldMk cId="2686043638" sldId="273"/>
        </pc:sldMkLst>
        <pc:spChg chg="mod">
          <ac:chgData name="Bridget Martin" userId="0dcc1e0ec9906cf7" providerId="LiveId" clId="{62549F2A-71E1-44CF-97B2-D09C75651182}" dt="2021-07-16T14:19:45.625" v="3259" actId="122"/>
          <ac:spMkLst>
            <pc:docMk/>
            <pc:sldMk cId="2686043638" sldId="273"/>
            <ac:spMk id="2" creationId="{7F3175AE-7E5A-48AA-B86D-76538E788C60}"/>
          </ac:spMkLst>
        </pc:spChg>
        <pc:spChg chg="mod">
          <ac:chgData name="Bridget Martin" userId="0dcc1e0ec9906cf7" providerId="LiveId" clId="{62549F2A-71E1-44CF-97B2-D09C75651182}" dt="2021-07-16T14:16:28.595" v="3230" actId="20577"/>
          <ac:spMkLst>
            <pc:docMk/>
            <pc:sldMk cId="2686043638" sldId="273"/>
            <ac:spMk id="3" creationId="{ED44E3AA-F1F5-4962-8711-B7F4A3E4E7E7}"/>
          </ac:spMkLst>
        </pc:spChg>
        <pc:spChg chg="mod">
          <ac:chgData name="Bridget Martin" userId="0dcc1e0ec9906cf7" providerId="LiveId" clId="{62549F2A-71E1-44CF-97B2-D09C75651182}" dt="2021-07-16T14:18:38.394" v="3246" actId="1076"/>
          <ac:spMkLst>
            <pc:docMk/>
            <pc:sldMk cId="2686043638" sldId="273"/>
            <ac:spMk id="4" creationId="{82E3A66E-8AB6-4585-B0A9-4E4B6E64EC54}"/>
          </ac:spMkLst>
        </pc:spChg>
        <pc:spChg chg="del">
          <ac:chgData name="Bridget Martin" userId="0dcc1e0ec9906cf7" providerId="LiveId" clId="{62549F2A-71E1-44CF-97B2-D09C75651182}" dt="2021-07-16T14:20:47.736" v="3262" actId="478"/>
          <ac:spMkLst>
            <pc:docMk/>
            <pc:sldMk cId="2686043638" sldId="273"/>
            <ac:spMk id="5" creationId="{ABB45ACA-6A2C-4EF8-896C-25A7F5F1179C}"/>
          </ac:spMkLst>
        </pc:spChg>
        <pc:spChg chg="add mod">
          <ac:chgData name="Bridget Martin" userId="0dcc1e0ec9906cf7" providerId="LiveId" clId="{62549F2A-71E1-44CF-97B2-D09C75651182}" dt="2021-07-16T14:20:40.238" v="3261" actId="14100"/>
          <ac:spMkLst>
            <pc:docMk/>
            <pc:sldMk cId="2686043638" sldId="273"/>
            <ac:spMk id="6" creationId="{84891BA0-B45F-4A94-A7DE-B08BF7472AF0}"/>
          </ac:spMkLst>
        </pc:spChg>
        <pc:spChg chg="mod">
          <ac:chgData name="Bridget Martin" userId="0dcc1e0ec9906cf7" providerId="LiveId" clId="{62549F2A-71E1-44CF-97B2-D09C75651182}" dt="2021-07-16T14:18:35.989" v="3245" actId="1076"/>
          <ac:spMkLst>
            <pc:docMk/>
            <pc:sldMk cId="2686043638" sldId="273"/>
            <ac:spMk id="7" creationId="{E17E474B-5CBE-41BF-A5EB-5B1F467173C4}"/>
          </ac:spMkLst>
        </pc:spChg>
        <pc:spChg chg="mod">
          <ac:chgData name="Bridget Martin" userId="0dcc1e0ec9906cf7" providerId="LiveId" clId="{62549F2A-71E1-44CF-97B2-D09C75651182}" dt="2021-07-16T14:19:34.594" v="3256" actId="1076"/>
          <ac:spMkLst>
            <pc:docMk/>
            <pc:sldMk cId="2686043638" sldId="273"/>
            <ac:spMk id="8" creationId="{26A06F32-1174-480E-A296-AAC5B225633D}"/>
          </ac:spMkLst>
        </pc:spChg>
        <pc:spChg chg="add mod">
          <ac:chgData name="Bridget Martin" userId="0dcc1e0ec9906cf7" providerId="LiveId" clId="{62549F2A-71E1-44CF-97B2-D09C75651182}" dt="2021-07-16T14:19:04.452" v="3249" actId="207"/>
          <ac:spMkLst>
            <pc:docMk/>
            <pc:sldMk cId="2686043638" sldId="273"/>
            <ac:spMk id="9" creationId="{9E28AEFC-3938-4273-9822-D5E8178B01DD}"/>
          </ac:spMkLst>
        </pc:spChg>
        <pc:spChg chg="add mod">
          <ac:chgData name="Bridget Martin" userId="0dcc1e0ec9906cf7" providerId="LiveId" clId="{62549F2A-71E1-44CF-97B2-D09C75651182}" dt="2021-07-16T14:19:23.032" v="3253" actId="207"/>
          <ac:spMkLst>
            <pc:docMk/>
            <pc:sldMk cId="2686043638" sldId="273"/>
            <ac:spMk id="12" creationId="{D59AFE78-895A-4F56-BA3B-291B1E66ED5C}"/>
          </ac:spMkLst>
        </pc:spChg>
        <pc:spChg chg="add mod">
          <ac:chgData name="Bridget Martin" userId="0dcc1e0ec9906cf7" providerId="LiveId" clId="{62549F2A-71E1-44CF-97B2-D09C75651182}" dt="2021-07-16T14:19:27.060" v="3254" actId="207"/>
          <ac:spMkLst>
            <pc:docMk/>
            <pc:sldMk cId="2686043638" sldId="273"/>
            <ac:spMk id="13" creationId="{7315F654-E388-4037-8784-7785D8F29F6A}"/>
          </ac:spMkLst>
        </pc:spChg>
        <pc:spChg chg="add mod">
          <ac:chgData name="Bridget Martin" userId="0dcc1e0ec9906cf7" providerId="LiveId" clId="{62549F2A-71E1-44CF-97B2-D09C75651182}" dt="2021-07-16T14:19:36.832" v="3257" actId="1076"/>
          <ac:spMkLst>
            <pc:docMk/>
            <pc:sldMk cId="2686043638" sldId="273"/>
            <ac:spMk id="14" creationId="{D37E550E-FE65-454E-A4BC-DD359233EF77}"/>
          </ac:spMkLst>
        </pc:spChg>
        <pc:picChg chg="del mod">
          <ac:chgData name="Bridget Martin" userId="0dcc1e0ec9906cf7" providerId="LiveId" clId="{62549F2A-71E1-44CF-97B2-D09C75651182}" dt="2021-07-16T14:20:49.054" v="3263" actId="478"/>
          <ac:picMkLst>
            <pc:docMk/>
            <pc:sldMk cId="2686043638" sldId="273"/>
            <ac:picMk id="16386" creationId="{3687E53E-3C36-486C-BE87-FF5952E7F235}"/>
          </ac:picMkLst>
        </pc:picChg>
      </pc:sldChg>
      <pc:sldChg chg="delSp modSp add del setBg delDesignElem">
        <pc:chgData name="Bridget Martin" userId="0dcc1e0ec9906cf7" providerId="LiveId" clId="{62549F2A-71E1-44CF-97B2-D09C75651182}" dt="2021-07-16T14:29:18.449" v="3467" actId="47"/>
        <pc:sldMkLst>
          <pc:docMk/>
          <pc:sldMk cId="2309488405" sldId="274"/>
        </pc:sldMkLst>
        <pc:spChg chg="del">
          <ac:chgData name="Bridget Martin" userId="0dcc1e0ec9906cf7" providerId="LiveId" clId="{62549F2A-71E1-44CF-97B2-D09C75651182}" dt="2021-07-08T14:15:58.445" v="9"/>
          <ac:spMkLst>
            <pc:docMk/>
            <pc:sldMk cId="2309488405" sldId="274"/>
            <ac:spMk id="71" creationId="{D1A4588A-55D5-49B8-BE41-54ACDCFF2C17}"/>
          </ac:spMkLst>
        </pc:spChg>
        <pc:spChg chg="del">
          <ac:chgData name="Bridget Martin" userId="0dcc1e0ec9906cf7" providerId="LiveId" clId="{62549F2A-71E1-44CF-97B2-D09C75651182}" dt="2021-07-08T14:15:58.445" v="9"/>
          <ac:spMkLst>
            <pc:docMk/>
            <pc:sldMk cId="2309488405" sldId="274"/>
            <ac:spMk id="73" creationId="{F97E7EA2-EDCD-47E9-81BC-415C606D1B58}"/>
          </ac:spMkLst>
        </pc:spChg>
        <pc:picChg chg="mod">
          <ac:chgData name="Bridget Martin" userId="0dcc1e0ec9906cf7" providerId="LiveId" clId="{62549F2A-71E1-44CF-97B2-D09C75651182}" dt="2021-07-12T08:39:33.794" v="375" actId="1076"/>
          <ac:picMkLst>
            <pc:docMk/>
            <pc:sldMk cId="2309488405" sldId="274"/>
            <ac:picMk id="18434" creationId="{2A067F8E-C713-4889-841E-98BB4460F8CA}"/>
          </ac:picMkLst>
        </pc:picChg>
      </pc:sldChg>
      <pc:sldChg chg="add del">
        <pc:chgData name="Bridget Martin" userId="0dcc1e0ec9906cf7" providerId="LiveId" clId="{62549F2A-71E1-44CF-97B2-D09C75651182}" dt="2021-07-16T14:12:34.305" v="3070" actId="47"/>
        <pc:sldMkLst>
          <pc:docMk/>
          <pc:sldMk cId="3978732342" sldId="275"/>
        </pc:sldMkLst>
      </pc:sldChg>
      <pc:sldChg chg="del">
        <pc:chgData name="Bridget Martin" userId="0dcc1e0ec9906cf7" providerId="LiveId" clId="{62549F2A-71E1-44CF-97B2-D09C75651182}" dt="2021-07-08T14:52:05.992" v="366" actId="47"/>
        <pc:sldMkLst>
          <pc:docMk/>
          <pc:sldMk cId="2353296941" sldId="293"/>
        </pc:sldMkLst>
      </pc:sldChg>
      <pc:sldChg chg="del">
        <pc:chgData name="Bridget Martin" userId="0dcc1e0ec9906cf7" providerId="LiveId" clId="{62549F2A-71E1-44CF-97B2-D09C75651182}" dt="2021-07-08T14:52:06.399" v="368" actId="47"/>
        <pc:sldMkLst>
          <pc:docMk/>
          <pc:sldMk cId="2746396810" sldId="294"/>
        </pc:sldMkLst>
      </pc:sldChg>
      <pc:sldChg chg="del">
        <pc:chgData name="Bridget Martin" userId="0dcc1e0ec9906cf7" providerId="LiveId" clId="{62549F2A-71E1-44CF-97B2-D09C75651182}" dt="2021-07-08T14:52:06.236" v="367" actId="47"/>
        <pc:sldMkLst>
          <pc:docMk/>
          <pc:sldMk cId="1580514509" sldId="296"/>
        </pc:sldMkLst>
      </pc:sldChg>
      <pc:sldChg chg="del">
        <pc:chgData name="Bridget Martin" userId="0dcc1e0ec9906cf7" providerId="LiveId" clId="{62549F2A-71E1-44CF-97B2-D09C75651182}" dt="2021-07-08T14:52:06.600" v="369" actId="47"/>
        <pc:sldMkLst>
          <pc:docMk/>
          <pc:sldMk cId="485525442" sldId="297"/>
        </pc:sldMkLst>
      </pc:sldChg>
      <pc:sldChg chg="del">
        <pc:chgData name="Bridget Martin" userId="0dcc1e0ec9906cf7" providerId="LiveId" clId="{62549F2A-71E1-44CF-97B2-D09C75651182}" dt="2021-07-08T14:52:07.216" v="372" actId="47"/>
        <pc:sldMkLst>
          <pc:docMk/>
          <pc:sldMk cId="39971031" sldId="298"/>
        </pc:sldMkLst>
      </pc:sldChg>
      <pc:sldChg chg="del">
        <pc:chgData name="Bridget Martin" userId="0dcc1e0ec9906cf7" providerId="LiveId" clId="{62549F2A-71E1-44CF-97B2-D09C75651182}" dt="2021-07-08T14:52:07.399" v="373" actId="47"/>
        <pc:sldMkLst>
          <pc:docMk/>
          <pc:sldMk cId="447321501" sldId="300"/>
        </pc:sldMkLst>
      </pc:sldChg>
      <pc:sldChg chg="del">
        <pc:chgData name="Bridget Martin" userId="0dcc1e0ec9906cf7" providerId="LiveId" clId="{62549F2A-71E1-44CF-97B2-D09C75651182}" dt="2021-07-08T14:52:06.783" v="370" actId="47"/>
        <pc:sldMkLst>
          <pc:docMk/>
          <pc:sldMk cId="1179627765" sldId="301"/>
        </pc:sldMkLst>
      </pc:sldChg>
      <pc:sldChg chg="del">
        <pc:chgData name="Bridget Martin" userId="0dcc1e0ec9906cf7" providerId="LiveId" clId="{62549F2A-71E1-44CF-97B2-D09C75651182}" dt="2021-07-08T14:52:08.013" v="374" actId="47"/>
        <pc:sldMkLst>
          <pc:docMk/>
          <pc:sldMk cId="2324394558" sldId="302"/>
        </pc:sldMkLst>
      </pc:sldChg>
      <pc:sldChg chg="addSp delSp modSp add del mod setBg delDesignElem">
        <pc:chgData name="Bridget Martin" userId="0dcc1e0ec9906cf7" providerId="LiveId" clId="{62549F2A-71E1-44CF-97B2-D09C75651182}" dt="2021-07-08T14:49:08.737" v="364" actId="47"/>
        <pc:sldMkLst>
          <pc:docMk/>
          <pc:sldMk cId="4006778286" sldId="303"/>
        </pc:sldMkLst>
        <pc:spChg chg="mod">
          <ac:chgData name="Bridget Martin" userId="0dcc1e0ec9906cf7" providerId="LiveId" clId="{62549F2A-71E1-44CF-97B2-D09C75651182}" dt="2021-07-08T14:18:15.301" v="39" actId="14100"/>
          <ac:spMkLst>
            <pc:docMk/>
            <pc:sldMk cId="4006778286" sldId="303"/>
            <ac:spMk id="2" creationId="{C119BC09-FCE4-4C4C-B72F-67D9FA86DDAD}"/>
          </ac:spMkLst>
        </pc:spChg>
        <pc:spChg chg="del">
          <ac:chgData name="Bridget Martin" userId="0dcc1e0ec9906cf7" providerId="LiveId" clId="{62549F2A-71E1-44CF-97B2-D09C75651182}" dt="2021-07-08T14:17:18.165" v="29" actId="478"/>
          <ac:spMkLst>
            <pc:docMk/>
            <pc:sldMk cId="4006778286" sldId="303"/>
            <ac:spMk id="3" creationId="{28DE1857-34DA-49AF-A96F-454DAF6C372E}"/>
          </ac:spMkLst>
        </pc:spChg>
        <pc:spChg chg="add del mod">
          <ac:chgData name="Bridget Martin" userId="0dcc1e0ec9906cf7" providerId="LiveId" clId="{62549F2A-71E1-44CF-97B2-D09C75651182}" dt="2021-07-08T14:17:20.344" v="30" actId="478"/>
          <ac:spMkLst>
            <pc:docMk/>
            <pc:sldMk cId="4006778286" sldId="303"/>
            <ac:spMk id="6" creationId="{230D6A12-7156-479A-8DF0-88E2E9465B3D}"/>
          </ac:spMkLst>
        </pc:spChg>
        <pc:spChg chg="del">
          <ac:chgData name="Bridget Martin" userId="0dcc1e0ec9906cf7" providerId="LiveId" clId="{62549F2A-71E1-44CF-97B2-D09C75651182}" dt="2021-07-08T14:15:58.445" v="9"/>
          <ac:spMkLst>
            <pc:docMk/>
            <pc:sldMk cId="4006778286" sldId="303"/>
            <ac:spMk id="71" creationId="{55666830-9A19-4E01-8505-D6C7F9AC5665}"/>
          </ac:spMkLst>
        </pc:spChg>
        <pc:spChg chg="del">
          <ac:chgData name="Bridget Martin" userId="0dcc1e0ec9906cf7" providerId="LiveId" clId="{62549F2A-71E1-44CF-97B2-D09C75651182}" dt="2021-07-08T14:15:58.445" v="9"/>
          <ac:spMkLst>
            <pc:docMk/>
            <pc:sldMk cId="4006778286" sldId="303"/>
            <ac:spMk id="73" creationId="{AE9FC877-7FB6-4D22-9988-35420644E202}"/>
          </ac:spMkLst>
        </pc:spChg>
        <pc:spChg chg="del">
          <ac:chgData name="Bridget Martin" userId="0dcc1e0ec9906cf7" providerId="LiveId" clId="{62549F2A-71E1-44CF-97B2-D09C75651182}" dt="2021-07-08T14:15:58.445" v="9"/>
          <ac:spMkLst>
            <pc:docMk/>
            <pc:sldMk cId="4006778286" sldId="303"/>
            <ac:spMk id="75" creationId="{E41809D1-F12E-46BB-B804-5F209D325E8B}"/>
          </ac:spMkLst>
        </pc:spChg>
        <pc:spChg chg="del">
          <ac:chgData name="Bridget Martin" userId="0dcc1e0ec9906cf7" providerId="LiveId" clId="{62549F2A-71E1-44CF-97B2-D09C75651182}" dt="2021-07-08T14:15:58.445" v="9"/>
          <ac:spMkLst>
            <pc:docMk/>
            <pc:sldMk cId="4006778286" sldId="303"/>
            <ac:spMk id="77" creationId="{AF2F604E-43BE-4DC3-B983-E071523364F8}"/>
          </ac:spMkLst>
        </pc:spChg>
        <pc:spChg chg="del">
          <ac:chgData name="Bridget Martin" userId="0dcc1e0ec9906cf7" providerId="LiveId" clId="{62549F2A-71E1-44CF-97B2-D09C75651182}" dt="2021-07-08T14:15:58.445" v="9"/>
          <ac:spMkLst>
            <pc:docMk/>
            <pc:sldMk cId="4006778286" sldId="303"/>
            <ac:spMk id="79" creationId="{08C9B587-E65E-4B52-B37C-ABEBB6E87928}"/>
          </ac:spMkLst>
        </pc:spChg>
      </pc:sldChg>
      <pc:sldChg chg="addSp delSp modSp add mod setBg modAnim delDesignElem">
        <pc:chgData name="Bridget Martin" userId="0dcc1e0ec9906cf7" providerId="LiveId" clId="{62549F2A-71E1-44CF-97B2-D09C75651182}" dt="2021-07-16T14:33:59.748" v="3502" actId="13822"/>
        <pc:sldMkLst>
          <pc:docMk/>
          <pc:sldMk cId="363247520" sldId="304"/>
        </pc:sldMkLst>
        <pc:spChg chg="del">
          <ac:chgData name="Bridget Martin" userId="0dcc1e0ec9906cf7" providerId="LiveId" clId="{62549F2A-71E1-44CF-97B2-D09C75651182}" dt="2021-07-16T11:35:42.746" v="578" actId="478"/>
          <ac:spMkLst>
            <pc:docMk/>
            <pc:sldMk cId="363247520" sldId="304"/>
            <ac:spMk id="2" creationId="{5C5E4A2B-4BD5-43FB-8A6E-6EB9012BB6DA}"/>
          </ac:spMkLst>
        </pc:spChg>
        <pc:spChg chg="mod">
          <ac:chgData name="Bridget Martin" userId="0dcc1e0ec9906cf7" providerId="LiveId" clId="{62549F2A-71E1-44CF-97B2-D09C75651182}" dt="2021-07-16T12:25:57.047" v="1413" actId="113"/>
          <ac:spMkLst>
            <pc:docMk/>
            <pc:sldMk cId="363247520" sldId="304"/>
            <ac:spMk id="3" creationId="{B115E6C2-F8E2-463B-A835-A6F96DA33E4C}"/>
          </ac:spMkLst>
        </pc:spChg>
        <pc:spChg chg="mod">
          <ac:chgData name="Bridget Martin" userId="0dcc1e0ec9906cf7" providerId="LiveId" clId="{62549F2A-71E1-44CF-97B2-D09C75651182}" dt="2021-07-16T14:33:41.908" v="3500" actId="207"/>
          <ac:spMkLst>
            <pc:docMk/>
            <pc:sldMk cId="363247520" sldId="304"/>
            <ac:spMk id="4" creationId="{6C9A154D-34A9-45D9-8D90-52098D50E0E3}"/>
          </ac:spMkLst>
        </pc:spChg>
        <pc:spChg chg="mod">
          <ac:chgData name="Bridget Martin" userId="0dcc1e0ec9906cf7" providerId="LiveId" clId="{62549F2A-71E1-44CF-97B2-D09C75651182}" dt="2021-07-16T12:25:12.605" v="1264" actId="1076"/>
          <ac:spMkLst>
            <pc:docMk/>
            <pc:sldMk cId="363247520" sldId="304"/>
            <ac:spMk id="6" creationId="{87B9BD46-C4D7-4F8F-8816-0DE9C8524EB7}"/>
          </ac:spMkLst>
        </pc:spChg>
        <pc:spChg chg="add del mod">
          <ac:chgData name="Bridget Martin" userId="0dcc1e0ec9906cf7" providerId="LiveId" clId="{62549F2A-71E1-44CF-97B2-D09C75651182}" dt="2021-07-16T11:35:45.586" v="579" actId="478"/>
          <ac:spMkLst>
            <pc:docMk/>
            <pc:sldMk cId="363247520" sldId="304"/>
            <ac:spMk id="8" creationId="{EA41344C-60C6-4D2D-8A5E-7899C51FF3A8}"/>
          </ac:spMkLst>
        </pc:spChg>
        <pc:spChg chg="del">
          <ac:chgData name="Bridget Martin" userId="0dcc1e0ec9906cf7" providerId="LiveId" clId="{62549F2A-71E1-44CF-97B2-D09C75651182}" dt="2021-07-08T14:15:58.445" v="9"/>
          <ac:spMkLst>
            <pc:docMk/>
            <pc:sldMk cId="363247520" sldId="304"/>
            <ac:spMk id="71" creationId="{5DF40726-9B19-4165-9C26-757D16E19E23}"/>
          </ac:spMkLst>
        </pc:spChg>
        <pc:spChg chg="del">
          <ac:chgData name="Bridget Martin" userId="0dcc1e0ec9906cf7" providerId="LiveId" clId="{62549F2A-71E1-44CF-97B2-D09C75651182}" dt="2021-07-08T14:15:58.445" v="9"/>
          <ac:spMkLst>
            <pc:docMk/>
            <pc:sldMk cId="363247520" sldId="304"/>
            <ac:spMk id="73" creationId="{2089CB41-F399-4AEB-980C-5BFB1049CBED}"/>
          </ac:spMkLst>
        </pc:spChg>
        <pc:spChg chg="del">
          <ac:chgData name="Bridget Martin" userId="0dcc1e0ec9906cf7" providerId="LiveId" clId="{62549F2A-71E1-44CF-97B2-D09C75651182}" dt="2021-07-08T14:15:58.445" v="9"/>
          <ac:spMkLst>
            <pc:docMk/>
            <pc:sldMk cId="363247520" sldId="304"/>
            <ac:spMk id="75" creationId="{1BFC967B-3DD6-463D-9DB9-6E4419AE0DAA}"/>
          </ac:spMkLst>
        </pc:spChg>
        <pc:picChg chg="mod">
          <ac:chgData name="Bridget Martin" userId="0dcc1e0ec9906cf7" providerId="LiveId" clId="{62549F2A-71E1-44CF-97B2-D09C75651182}" dt="2021-07-16T12:25:15.298" v="1265" actId="1076"/>
          <ac:picMkLst>
            <pc:docMk/>
            <pc:sldMk cId="363247520" sldId="304"/>
            <ac:picMk id="5" creationId="{A6426462-45D3-423C-B807-8021089B3831}"/>
          </ac:picMkLst>
        </pc:picChg>
        <pc:picChg chg="add mod">
          <ac:chgData name="Bridget Martin" userId="0dcc1e0ec9906cf7" providerId="LiveId" clId="{62549F2A-71E1-44CF-97B2-D09C75651182}" dt="2021-07-16T14:33:25.484" v="3498" actId="1076"/>
          <ac:picMkLst>
            <pc:docMk/>
            <pc:sldMk cId="363247520" sldId="304"/>
            <ac:picMk id="10" creationId="{CB2889BF-D0A9-40D2-8019-D0F007F4AB1E}"/>
          </ac:picMkLst>
        </pc:picChg>
        <pc:picChg chg="del">
          <ac:chgData name="Bridget Martin" userId="0dcc1e0ec9906cf7" providerId="LiveId" clId="{62549F2A-71E1-44CF-97B2-D09C75651182}" dt="2021-07-16T14:33:18.327" v="3494" actId="478"/>
          <ac:picMkLst>
            <pc:docMk/>
            <pc:sldMk cId="363247520" sldId="304"/>
            <ac:picMk id="17" creationId="{070CF1F8-2432-45F4-91E7-79D4426AD0F6}"/>
          </ac:picMkLst>
        </pc:picChg>
        <pc:cxnChg chg="add mod">
          <ac:chgData name="Bridget Martin" userId="0dcc1e0ec9906cf7" providerId="LiveId" clId="{62549F2A-71E1-44CF-97B2-D09C75651182}" dt="2021-07-16T14:33:59.748" v="3502" actId="13822"/>
          <ac:cxnSpMkLst>
            <pc:docMk/>
            <pc:sldMk cId="363247520" sldId="304"/>
            <ac:cxnSpMk id="11" creationId="{D09FA1BE-3E58-4C59-B88D-7769D37C6892}"/>
          </ac:cxnSpMkLst>
        </pc:cxnChg>
      </pc:sldChg>
      <pc:sldChg chg="addSp delSp modSp add del mod setBg">
        <pc:chgData name="Bridget Martin" userId="0dcc1e0ec9906cf7" providerId="LiveId" clId="{62549F2A-71E1-44CF-97B2-D09C75651182}" dt="2021-07-16T14:29:35.258" v="3469" actId="20577"/>
        <pc:sldMkLst>
          <pc:docMk/>
          <pc:sldMk cId="10626721" sldId="305"/>
        </pc:sldMkLst>
        <pc:spChg chg="mod">
          <ac:chgData name="Bridget Martin" userId="0dcc1e0ec9906cf7" providerId="LiveId" clId="{62549F2A-71E1-44CF-97B2-D09C75651182}" dt="2021-07-08T14:48:11.140" v="358" actId="1076"/>
          <ac:spMkLst>
            <pc:docMk/>
            <pc:sldMk cId="10626721" sldId="305"/>
            <ac:spMk id="2" creationId="{1C7C84AD-5CBC-46EF-B9A7-132ACA55A0F0}"/>
          </ac:spMkLst>
        </pc:spChg>
        <pc:spChg chg="mod">
          <ac:chgData name="Bridget Martin" userId="0dcc1e0ec9906cf7" providerId="LiveId" clId="{62549F2A-71E1-44CF-97B2-D09C75651182}" dt="2021-07-08T14:41:08.612" v="47" actId="26606"/>
          <ac:spMkLst>
            <pc:docMk/>
            <pc:sldMk cId="10626721" sldId="305"/>
            <ac:spMk id="3" creationId="{0301C9BF-CC84-4D6F-9148-86F84083EDA2}"/>
          </ac:spMkLst>
        </pc:spChg>
        <pc:spChg chg="mod">
          <ac:chgData name="Bridget Martin" userId="0dcc1e0ec9906cf7" providerId="LiveId" clId="{62549F2A-71E1-44CF-97B2-D09C75651182}" dt="2021-07-16T11:30:37.216" v="376" actId="1076"/>
          <ac:spMkLst>
            <pc:docMk/>
            <pc:sldMk cId="10626721" sldId="305"/>
            <ac:spMk id="4" creationId="{79E934EB-73EF-4B03-A129-8545F1E1963F}"/>
          </ac:spMkLst>
        </pc:spChg>
        <pc:spChg chg="mod">
          <ac:chgData name="Bridget Martin" userId="0dcc1e0ec9906cf7" providerId="LiveId" clId="{62549F2A-71E1-44CF-97B2-D09C75651182}" dt="2021-07-16T14:29:35.258" v="3469" actId="20577"/>
          <ac:spMkLst>
            <pc:docMk/>
            <pc:sldMk cId="10626721" sldId="305"/>
            <ac:spMk id="5" creationId="{4F1FAE03-4413-4922-9AC4-5E5A7A0193EE}"/>
          </ac:spMkLst>
        </pc:spChg>
        <pc:spChg chg="add mod">
          <ac:chgData name="Bridget Martin" userId="0dcc1e0ec9906cf7" providerId="LiveId" clId="{62549F2A-71E1-44CF-97B2-D09C75651182}" dt="2021-07-16T11:31:07.505" v="385" actId="207"/>
          <ac:spMkLst>
            <pc:docMk/>
            <pc:sldMk cId="10626721" sldId="305"/>
            <ac:spMk id="6" creationId="{525C7AF1-5581-4076-B919-3093EB981146}"/>
          </ac:spMkLst>
        </pc:spChg>
        <pc:spChg chg="del mod">
          <ac:chgData name="Bridget Martin" userId="0dcc1e0ec9906cf7" providerId="LiveId" clId="{62549F2A-71E1-44CF-97B2-D09C75651182}" dt="2021-07-08T14:42:44.407" v="175" actId="478"/>
          <ac:spMkLst>
            <pc:docMk/>
            <pc:sldMk cId="10626721" sldId="305"/>
            <ac:spMk id="7" creationId="{397AD9A3-874A-4C6B-BB5E-83896D341AF2}"/>
          </ac:spMkLst>
        </pc:spChg>
        <pc:spChg chg="del mod">
          <ac:chgData name="Bridget Martin" userId="0dcc1e0ec9906cf7" providerId="LiveId" clId="{62549F2A-71E1-44CF-97B2-D09C75651182}" dt="2021-07-08T14:46:42.910" v="221" actId="478"/>
          <ac:spMkLst>
            <pc:docMk/>
            <pc:sldMk cId="10626721" sldId="305"/>
            <ac:spMk id="9" creationId="{958A70F0-825E-4A7F-86EC-C4EDA0452991}"/>
          </ac:spMkLst>
        </pc:spChg>
        <pc:spChg chg="del mod">
          <ac:chgData name="Bridget Martin" userId="0dcc1e0ec9906cf7" providerId="LiveId" clId="{62549F2A-71E1-44CF-97B2-D09C75651182}" dt="2021-07-08T14:46:45.370" v="222" actId="478"/>
          <ac:spMkLst>
            <pc:docMk/>
            <pc:sldMk cId="10626721" sldId="305"/>
            <ac:spMk id="11" creationId="{BA78680E-87F3-4B2D-BFE5-A8EA9A902E16}"/>
          </ac:spMkLst>
        </pc:spChg>
        <pc:spChg chg="add del">
          <ac:chgData name="Bridget Martin" userId="0dcc1e0ec9906cf7" providerId="LiveId" clId="{62549F2A-71E1-44CF-97B2-D09C75651182}" dt="2021-07-08T14:41:08.596" v="46" actId="26606"/>
          <ac:spMkLst>
            <pc:docMk/>
            <pc:sldMk cId="10626721" sldId="305"/>
            <ac:spMk id="16" creationId="{DB304A14-32D0-4873-B914-423ED7B8DAFD}"/>
          </ac:spMkLst>
        </pc:spChg>
        <pc:spChg chg="add mod">
          <ac:chgData name="Bridget Martin" userId="0dcc1e0ec9906cf7" providerId="LiveId" clId="{62549F2A-71E1-44CF-97B2-D09C75651182}" dt="2021-07-08T14:48:54.520" v="363" actId="1076"/>
          <ac:spMkLst>
            <pc:docMk/>
            <pc:sldMk cId="10626721" sldId="305"/>
            <ac:spMk id="17" creationId="{1E4D6284-2BC8-44C3-A486-9425D821DF7E}"/>
          </ac:spMkLst>
        </pc:spChg>
        <pc:spChg chg="add del">
          <ac:chgData name="Bridget Martin" userId="0dcc1e0ec9906cf7" providerId="LiveId" clId="{62549F2A-71E1-44CF-97B2-D09C75651182}" dt="2021-07-08T14:41:08.596" v="46" actId="26606"/>
          <ac:spMkLst>
            <pc:docMk/>
            <pc:sldMk cId="10626721" sldId="305"/>
            <ac:spMk id="18" creationId="{1D460C86-854F-4FB3-ABC2-E823D8FEB9DB}"/>
          </ac:spMkLst>
        </pc:spChg>
        <pc:spChg chg="add del">
          <ac:chgData name="Bridget Martin" userId="0dcc1e0ec9906cf7" providerId="LiveId" clId="{62549F2A-71E1-44CF-97B2-D09C75651182}" dt="2021-07-08T14:41:08.596" v="46" actId="26606"/>
          <ac:spMkLst>
            <pc:docMk/>
            <pc:sldMk cId="10626721" sldId="305"/>
            <ac:spMk id="20" creationId="{BB48116A-278A-4CC5-89D3-9DE8E8FF1245}"/>
          </ac:spMkLst>
        </pc:spChg>
        <pc:spChg chg="add">
          <ac:chgData name="Bridget Martin" userId="0dcc1e0ec9906cf7" providerId="LiveId" clId="{62549F2A-71E1-44CF-97B2-D09C75651182}" dt="2021-07-08T14:41:08.612" v="47" actId="26606"/>
          <ac:spMkLst>
            <pc:docMk/>
            <pc:sldMk cId="10626721" sldId="305"/>
            <ac:spMk id="22" creationId="{4E73EB10-AEDA-42B9-9D11-54E59B48D47A}"/>
          </ac:spMkLst>
        </pc:spChg>
        <pc:spChg chg="add">
          <ac:chgData name="Bridget Martin" userId="0dcc1e0ec9906cf7" providerId="LiveId" clId="{62549F2A-71E1-44CF-97B2-D09C75651182}" dt="2021-07-08T14:41:08.612" v="47" actId="26606"/>
          <ac:spMkLst>
            <pc:docMk/>
            <pc:sldMk cId="10626721" sldId="305"/>
            <ac:spMk id="23" creationId="{72DEF309-605D-4117-9340-6D589B6C3A34}"/>
          </ac:spMkLst>
        </pc:spChg>
        <pc:picChg chg="add mod ord">
          <ac:chgData name="Bridget Martin" userId="0dcc1e0ec9906cf7" providerId="LiveId" clId="{62549F2A-71E1-44CF-97B2-D09C75651182}" dt="2021-07-08T14:47:57.053" v="354" actId="1076"/>
          <ac:picMkLst>
            <pc:docMk/>
            <pc:sldMk cId="10626721" sldId="305"/>
            <ac:picMk id="10" creationId="{715D2069-9CDA-48CF-9DCE-CCC4D0A713A1}"/>
          </ac:picMkLst>
        </pc:picChg>
        <pc:picChg chg="del">
          <ac:chgData name="Bridget Martin" userId="0dcc1e0ec9906cf7" providerId="LiveId" clId="{62549F2A-71E1-44CF-97B2-D09C75651182}" dt="2021-07-08T14:40:55.767" v="43" actId="478"/>
          <ac:picMkLst>
            <pc:docMk/>
            <pc:sldMk cId="10626721" sldId="305"/>
            <ac:picMk id="7170" creationId="{06023534-7E61-446E-91E7-FC953A8F0F5B}"/>
          </ac:picMkLst>
        </pc:picChg>
      </pc:sldChg>
      <pc:sldChg chg="addSp delSp modSp new mod">
        <pc:chgData name="Bridget Martin" userId="0dcc1e0ec9906cf7" providerId="LiveId" clId="{62549F2A-71E1-44CF-97B2-D09C75651182}" dt="2021-07-16T14:31:05.738" v="3482" actId="13822"/>
        <pc:sldMkLst>
          <pc:docMk/>
          <pc:sldMk cId="3389376510" sldId="306"/>
        </pc:sldMkLst>
        <pc:spChg chg="del">
          <ac:chgData name="Bridget Martin" userId="0dcc1e0ec9906cf7" providerId="LiveId" clId="{62549F2A-71E1-44CF-97B2-D09C75651182}" dt="2021-07-16T11:43:14.910" v="838" actId="478"/>
          <ac:spMkLst>
            <pc:docMk/>
            <pc:sldMk cId="3389376510" sldId="306"/>
            <ac:spMk id="2" creationId="{015E46D8-5184-4443-89E6-16C4E81A0BC6}"/>
          </ac:spMkLst>
        </pc:spChg>
        <pc:spChg chg="mod">
          <ac:chgData name="Bridget Martin" userId="0dcc1e0ec9906cf7" providerId="LiveId" clId="{62549F2A-71E1-44CF-97B2-D09C75651182}" dt="2021-07-16T12:22:07.791" v="1145" actId="14100"/>
          <ac:spMkLst>
            <pc:docMk/>
            <pc:sldMk cId="3389376510" sldId="306"/>
            <ac:spMk id="3" creationId="{541D819E-33A9-4585-8F94-45E1C498FE35}"/>
          </ac:spMkLst>
        </pc:spChg>
        <pc:spChg chg="add mod">
          <ac:chgData name="Bridget Martin" userId="0dcc1e0ec9906cf7" providerId="LiveId" clId="{62549F2A-71E1-44CF-97B2-D09C75651182}" dt="2021-07-16T12:22:54.305" v="1147" actId="1076"/>
          <ac:spMkLst>
            <pc:docMk/>
            <pc:sldMk cId="3389376510" sldId="306"/>
            <ac:spMk id="8" creationId="{12F1581C-B63D-4997-A7A3-7550E6238CB3}"/>
          </ac:spMkLst>
        </pc:spChg>
        <pc:spChg chg="add mod">
          <ac:chgData name="Bridget Martin" userId="0dcc1e0ec9906cf7" providerId="LiveId" clId="{62549F2A-71E1-44CF-97B2-D09C75651182}" dt="2021-07-16T12:22:52.449" v="1146" actId="1076"/>
          <ac:spMkLst>
            <pc:docMk/>
            <pc:sldMk cId="3389376510" sldId="306"/>
            <ac:spMk id="9" creationId="{BB42B6E3-51DA-48C9-89BF-6FBD60E360B2}"/>
          </ac:spMkLst>
        </pc:spChg>
        <pc:spChg chg="add mod">
          <ac:chgData name="Bridget Martin" userId="0dcc1e0ec9906cf7" providerId="LiveId" clId="{62549F2A-71E1-44CF-97B2-D09C75651182}" dt="2021-07-16T12:22:57.934" v="1149" actId="1076"/>
          <ac:spMkLst>
            <pc:docMk/>
            <pc:sldMk cId="3389376510" sldId="306"/>
            <ac:spMk id="10" creationId="{4C04A6E5-2755-4669-9D9E-00DFD0926C38}"/>
          </ac:spMkLst>
        </pc:spChg>
        <pc:spChg chg="add mod">
          <ac:chgData name="Bridget Martin" userId="0dcc1e0ec9906cf7" providerId="LiveId" clId="{62549F2A-71E1-44CF-97B2-D09C75651182}" dt="2021-07-16T12:23:05.825" v="1151" actId="1076"/>
          <ac:spMkLst>
            <pc:docMk/>
            <pc:sldMk cId="3389376510" sldId="306"/>
            <ac:spMk id="11" creationId="{77E2E3B4-B769-447B-91E3-7C97E071457D}"/>
          </ac:spMkLst>
        </pc:spChg>
        <pc:spChg chg="add mod">
          <ac:chgData name="Bridget Martin" userId="0dcc1e0ec9906cf7" providerId="LiveId" clId="{62549F2A-71E1-44CF-97B2-D09C75651182}" dt="2021-07-16T12:23:02.725" v="1150" actId="1076"/>
          <ac:spMkLst>
            <pc:docMk/>
            <pc:sldMk cId="3389376510" sldId="306"/>
            <ac:spMk id="12" creationId="{8B8631D8-1A3B-40F0-94A0-CD482C11F903}"/>
          </ac:spMkLst>
        </pc:spChg>
        <pc:spChg chg="add mod">
          <ac:chgData name="Bridget Martin" userId="0dcc1e0ec9906cf7" providerId="LiveId" clId="{62549F2A-71E1-44CF-97B2-D09C75651182}" dt="2021-07-16T12:23:08.794" v="1152" actId="1076"/>
          <ac:spMkLst>
            <pc:docMk/>
            <pc:sldMk cId="3389376510" sldId="306"/>
            <ac:spMk id="13" creationId="{87EF5DE7-BFFD-475D-A11A-936A8C22E0AB}"/>
          </ac:spMkLst>
        </pc:spChg>
        <pc:spChg chg="add mod">
          <ac:chgData name="Bridget Martin" userId="0dcc1e0ec9906cf7" providerId="LiveId" clId="{62549F2A-71E1-44CF-97B2-D09C75651182}" dt="2021-07-16T12:23:58.354" v="1229" actId="207"/>
          <ac:spMkLst>
            <pc:docMk/>
            <pc:sldMk cId="3389376510" sldId="306"/>
            <ac:spMk id="18" creationId="{CBA8FA28-D40E-4835-AD24-FED2CD1FBA1C}"/>
          </ac:spMkLst>
        </pc:spChg>
        <pc:spChg chg="add del">
          <ac:chgData name="Bridget Martin" userId="0dcc1e0ec9906cf7" providerId="LiveId" clId="{62549F2A-71E1-44CF-97B2-D09C75651182}" dt="2021-07-16T14:30:29.587" v="3474" actId="11529"/>
          <ac:spMkLst>
            <pc:docMk/>
            <pc:sldMk cId="3389376510" sldId="306"/>
            <ac:spMk id="19" creationId="{1210D0C3-4FA8-45E1-B13F-4D05D65C31FC}"/>
          </ac:spMkLst>
        </pc:spChg>
        <pc:spChg chg="add del mod">
          <ac:chgData name="Bridget Martin" userId="0dcc1e0ec9906cf7" providerId="LiveId" clId="{62549F2A-71E1-44CF-97B2-D09C75651182}" dt="2021-07-16T14:30:54.842" v="3480" actId="478"/>
          <ac:spMkLst>
            <pc:docMk/>
            <pc:sldMk cId="3389376510" sldId="306"/>
            <ac:spMk id="20" creationId="{D4999917-E8A8-43AF-AC93-74D7521B0AD3}"/>
          </ac:spMkLst>
        </pc:spChg>
        <pc:picChg chg="add mod">
          <ac:chgData name="Bridget Martin" userId="0dcc1e0ec9906cf7" providerId="LiveId" clId="{62549F2A-71E1-44CF-97B2-D09C75651182}" dt="2021-07-16T12:24:03.711" v="1230" actId="1076"/>
          <ac:picMkLst>
            <pc:docMk/>
            <pc:sldMk cId="3389376510" sldId="306"/>
            <ac:picMk id="5" creationId="{8FA3B42D-5895-43BF-8018-2FC37AB66AF1}"/>
          </ac:picMkLst>
        </pc:picChg>
        <pc:picChg chg="add mod">
          <ac:chgData name="Bridget Martin" userId="0dcc1e0ec9906cf7" providerId="LiveId" clId="{62549F2A-71E1-44CF-97B2-D09C75651182}" dt="2021-07-16T12:22:55.727" v="1148" actId="1076"/>
          <ac:picMkLst>
            <pc:docMk/>
            <pc:sldMk cId="3389376510" sldId="306"/>
            <ac:picMk id="7" creationId="{33BE2FC7-4529-4DF9-8707-15A389D8F0EF}"/>
          </ac:picMkLst>
        </pc:picChg>
        <pc:cxnChg chg="add del mod">
          <ac:chgData name="Bridget Martin" userId="0dcc1e0ec9906cf7" providerId="LiveId" clId="{62549F2A-71E1-44CF-97B2-D09C75651182}" dt="2021-07-16T12:17:01.359" v="956" actId="478"/>
          <ac:cxnSpMkLst>
            <pc:docMk/>
            <pc:sldMk cId="3389376510" sldId="306"/>
            <ac:cxnSpMk id="15" creationId="{981A19C4-E2AC-47FE-9BFC-E42668F9D251}"/>
          </ac:cxnSpMkLst>
        </pc:cxnChg>
        <pc:cxnChg chg="add del">
          <ac:chgData name="Bridget Martin" userId="0dcc1e0ec9906cf7" providerId="LiveId" clId="{62549F2A-71E1-44CF-97B2-D09C75651182}" dt="2021-07-16T12:16:58.455" v="955" actId="478"/>
          <ac:cxnSpMkLst>
            <pc:docMk/>
            <pc:sldMk cId="3389376510" sldId="306"/>
            <ac:cxnSpMk id="17" creationId="{3FDA13B5-0EDB-4BD0-B5FB-CDFA55E471E4}"/>
          </ac:cxnSpMkLst>
        </pc:cxnChg>
        <pc:cxnChg chg="add mod">
          <ac:chgData name="Bridget Martin" userId="0dcc1e0ec9906cf7" providerId="LiveId" clId="{62549F2A-71E1-44CF-97B2-D09C75651182}" dt="2021-07-16T14:31:05.738" v="3482" actId="13822"/>
          <ac:cxnSpMkLst>
            <pc:docMk/>
            <pc:sldMk cId="3389376510" sldId="306"/>
            <ac:cxnSpMk id="22" creationId="{C96B05B2-2489-465D-945F-AF78B0F1410C}"/>
          </ac:cxnSpMkLst>
        </pc:cxnChg>
      </pc:sldChg>
      <pc:sldChg chg="addSp delSp modSp new mod setBg">
        <pc:chgData name="Bridget Martin" userId="0dcc1e0ec9906cf7" providerId="LiveId" clId="{62549F2A-71E1-44CF-97B2-D09C75651182}" dt="2021-07-16T13:53:53.069" v="2368" actId="207"/>
        <pc:sldMkLst>
          <pc:docMk/>
          <pc:sldMk cId="3594370243" sldId="307"/>
        </pc:sldMkLst>
        <pc:spChg chg="mod">
          <ac:chgData name="Bridget Martin" userId="0dcc1e0ec9906cf7" providerId="LiveId" clId="{62549F2A-71E1-44CF-97B2-D09C75651182}" dt="2021-07-16T13:53:28.752" v="2362" actId="255"/>
          <ac:spMkLst>
            <pc:docMk/>
            <pc:sldMk cId="3594370243" sldId="307"/>
            <ac:spMk id="2" creationId="{D6D397D9-3C65-4799-A431-1AA2383A1AC2}"/>
          </ac:spMkLst>
        </pc:spChg>
        <pc:spChg chg="add del mod">
          <ac:chgData name="Bridget Martin" userId="0dcc1e0ec9906cf7" providerId="LiveId" clId="{62549F2A-71E1-44CF-97B2-D09C75651182}" dt="2021-07-16T13:53:53.069" v="2368" actId="207"/>
          <ac:spMkLst>
            <pc:docMk/>
            <pc:sldMk cId="3594370243" sldId="307"/>
            <ac:spMk id="3" creationId="{55745614-2B4F-4D71-8084-483E940BA72E}"/>
          </ac:spMkLst>
        </pc:spChg>
        <pc:spChg chg="add del mod ord">
          <ac:chgData name="Bridget Martin" userId="0dcc1e0ec9906cf7" providerId="LiveId" clId="{62549F2A-71E1-44CF-97B2-D09C75651182}" dt="2021-07-16T13:50:18.113" v="2042" actId="478"/>
          <ac:spMkLst>
            <pc:docMk/>
            <pc:sldMk cId="3594370243" sldId="307"/>
            <ac:spMk id="4" creationId="{F88B45ED-3C96-41EA-A4D7-FA3228517C86}"/>
          </ac:spMkLst>
        </pc:spChg>
        <pc:spChg chg="add del mod">
          <ac:chgData name="Bridget Martin" userId="0dcc1e0ec9906cf7" providerId="LiveId" clId="{62549F2A-71E1-44CF-97B2-D09C75651182}" dt="2021-07-16T13:35:30.670" v="1982" actId="478"/>
          <ac:spMkLst>
            <pc:docMk/>
            <pc:sldMk cId="3594370243" sldId="307"/>
            <ac:spMk id="5" creationId="{E9B97610-A519-4588-AB99-02DA3D342319}"/>
          </ac:spMkLst>
        </pc:spChg>
        <pc:spChg chg="add mod">
          <ac:chgData name="Bridget Martin" userId="0dcc1e0ec9906cf7" providerId="LiveId" clId="{62549F2A-71E1-44CF-97B2-D09C75651182}" dt="2021-07-16T13:53:23.241" v="2361" actId="26606"/>
          <ac:spMkLst>
            <pc:docMk/>
            <pc:sldMk cId="3594370243" sldId="307"/>
            <ac:spMk id="8" creationId="{2EAA1DF4-3F58-4EF6-A730-FEA5AC0EE283}"/>
          </ac:spMkLst>
        </pc:spChg>
        <pc:spChg chg="add del">
          <ac:chgData name="Bridget Martin" userId="0dcc1e0ec9906cf7" providerId="LiveId" clId="{62549F2A-71E1-44CF-97B2-D09C75651182}" dt="2021-07-16T13:53:23.225" v="2360" actId="26606"/>
          <ac:spMkLst>
            <pc:docMk/>
            <pc:sldMk cId="3594370243" sldId="307"/>
            <ac:spMk id="13" creationId="{4F7EBAE4-9945-4473-9E34-B2C66EA0F03D}"/>
          </ac:spMkLst>
        </pc:spChg>
        <pc:spChg chg="add del">
          <ac:chgData name="Bridget Martin" userId="0dcc1e0ec9906cf7" providerId="LiveId" clId="{62549F2A-71E1-44CF-97B2-D09C75651182}" dt="2021-07-16T13:53:23.225" v="2360" actId="26606"/>
          <ac:spMkLst>
            <pc:docMk/>
            <pc:sldMk cId="3594370243" sldId="307"/>
            <ac:spMk id="15" creationId="{70BEB1E7-2F88-40BC-B73D-42E5B6F80BFC}"/>
          </ac:spMkLst>
        </pc:spChg>
        <pc:spChg chg="add del">
          <ac:chgData name="Bridget Martin" userId="0dcc1e0ec9906cf7" providerId="LiveId" clId="{62549F2A-71E1-44CF-97B2-D09C75651182}" dt="2021-07-16T13:53:23.225" v="2360" actId="26606"/>
          <ac:spMkLst>
            <pc:docMk/>
            <pc:sldMk cId="3594370243" sldId="307"/>
            <ac:spMk id="17" creationId="{A7B99495-F43F-4D80-A44F-2CB4764EB90B}"/>
          </ac:spMkLst>
        </pc:spChg>
        <pc:spChg chg="add">
          <ac:chgData name="Bridget Martin" userId="0dcc1e0ec9906cf7" providerId="LiveId" clId="{62549F2A-71E1-44CF-97B2-D09C75651182}" dt="2021-07-16T13:53:23.241" v="2361" actId="26606"/>
          <ac:spMkLst>
            <pc:docMk/>
            <pc:sldMk cId="3594370243" sldId="307"/>
            <ac:spMk id="19" creationId="{4AC6B390-BC59-4F1D-A0EE-D71A92F0A0B2}"/>
          </ac:spMkLst>
        </pc:spChg>
        <pc:spChg chg="add">
          <ac:chgData name="Bridget Martin" userId="0dcc1e0ec9906cf7" providerId="LiveId" clId="{62549F2A-71E1-44CF-97B2-D09C75651182}" dt="2021-07-16T13:53:23.241" v="2361" actId="26606"/>
          <ac:spMkLst>
            <pc:docMk/>
            <pc:sldMk cId="3594370243" sldId="307"/>
            <ac:spMk id="20" creationId="{B6C60D79-16F1-4C4B-B7E3-7634E7069CDE}"/>
          </ac:spMkLst>
        </pc:spChg>
        <pc:spChg chg="add">
          <ac:chgData name="Bridget Martin" userId="0dcc1e0ec9906cf7" providerId="LiveId" clId="{62549F2A-71E1-44CF-97B2-D09C75651182}" dt="2021-07-16T13:53:23.241" v="2361" actId="26606"/>
          <ac:spMkLst>
            <pc:docMk/>
            <pc:sldMk cId="3594370243" sldId="307"/>
            <ac:spMk id="21" creationId="{426B127E-6498-4C77-9C9D-4553A5113B80}"/>
          </ac:spMkLst>
        </pc:spChg>
        <pc:spChg chg="add del">
          <ac:chgData name="Bridget Martin" userId="0dcc1e0ec9906cf7" providerId="LiveId" clId="{62549F2A-71E1-44CF-97B2-D09C75651182}" dt="2021-07-16T13:35:25.091" v="1980" actId="26606"/>
          <ac:spMkLst>
            <pc:docMk/>
            <pc:sldMk cId="3594370243" sldId="307"/>
            <ac:spMk id="71" creationId="{4F7EBAE4-9945-4473-9E34-B2C66EA0F03D}"/>
          </ac:spMkLst>
        </pc:spChg>
        <pc:spChg chg="add del">
          <ac:chgData name="Bridget Martin" userId="0dcc1e0ec9906cf7" providerId="LiveId" clId="{62549F2A-71E1-44CF-97B2-D09C75651182}" dt="2021-07-16T13:35:25.091" v="1980" actId="26606"/>
          <ac:spMkLst>
            <pc:docMk/>
            <pc:sldMk cId="3594370243" sldId="307"/>
            <ac:spMk id="73" creationId="{70BEB1E7-2F88-40BC-B73D-42E5B6F80BFC}"/>
          </ac:spMkLst>
        </pc:spChg>
        <pc:spChg chg="add del">
          <ac:chgData name="Bridget Martin" userId="0dcc1e0ec9906cf7" providerId="LiveId" clId="{62549F2A-71E1-44CF-97B2-D09C75651182}" dt="2021-07-16T13:35:25.091" v="1980" actId="26606"/>
          <ac:spMkLst>
            <pc:docMk/>
            <pc:sldMk cId="3594370243" sldId="307"/>
            <ac:spMk id="75" creationId="{A7B99495-F43F-4D80-A44F-2CB4764EB90B}"/>
          </ac:spMkLst>
        </pc:spChg>
        <pc:picChg chg="add mod ord">
          <ac:chgData name="Bridget Martin" userId="0dcc1e0ec9906cf7" providerId="LiveId" clId="{62549F2A-71E1-44CF-97B2-D09C75651182}" dt="2021-07-16T13:53:23.241" v="2361" actId="26606"/>
          <ac:picMkLst>
            <pc:docMk/>
            <pc:sldMk cId="3594370243" sldId="307"/>
            <ac:picMk id="7" creationId="{E9684B7D-3611-4CE7-8665-E49B63C426FA}"/>
          </ac:picMkLst>
        </pc:picChg>
        <pc:picChg chg="add del mod">
          <ac:chgData name="Bridget Martin" userId="0dcc1e0ec9906cf7" providerId="LiveId" clId="{62549F2A-71E1-44CF-97B2-D09C75651182}" dt="2021-07-16T13:35:32.904" v="1983"/>
          <ac:picMkLst>
            <pc:docMk/>
            <pc:sldMk cId="3594370243" sldId="307"/>
            <ac:picMk id="1026" creationId="{CCF40ED6-3734-44C6-8EBA-DDC4378C1B24}"/>
          </ac:picMkLst>
        </pc:picChg>
      </pc:sldChg>
      <pc:sldChg chg="addSp delSp modSp new del mod">
        <pc:chgData name="Bridget Martin" userId="0dcc1e0ec9906cf7" providerId="LiveId" clId="{62549F2A-71E1-44CF-97B2-D09C75651182}" dt="2021-07-16T13:38:16.266" v="2002" actId="47"/>
        <pc:sldMkLst>
          <pc:docMk/>
          <pc:sldMk cId="924255031" sldId="308"/>
        </pc:sldMkLst>
        <pc:spChg chg="del">
          <ac:chgData name="Bridget Martin" userId="0dcc1e0ec9906cf7" providerId="LiveId" clId="{62549F2A-71E1-44CF-97B2-D09C75651182}" dt="2021-07-16T13:37:08.368" v="1985"/>
          <ac:spMkLst>
            <pc:docMk/>
            <pc:sldMk cId="924255031" sldId="308"/>
            <ac:spMk id="3" creationId="{53701CEB-0C3A-40EE-ADE5-782A91931CEE}"/>
          </ac:spMkLst>
        </pc:spChg>
        <pc:picChg chg="add mod">
          <ac:chgData name="Bridget Martin" userId="0dcc1e0ec9906cf7" providerId="LiveId" clId="{62549F2A-71E1-44CF-97B2-D09C75651182}" dt="2021-07-16T13:37:10.361" v="1987" actId="962"/>
          <ac:picMkLst>
            <pc:docMk/>
            <pc:sldMk cId="924255031" sldId="308"/>
            <ac:picMk id="5" creationId="{F701A67B-DF5F-4718-8F4C-04CC7F98687E}"/>
          </ac:picMkLst>
        </pc:picChg>
      </pc:sldChg>
      <pc:sldChg chg="new del">
        <pc:chgData name="Bridget Martin" userId="0dcc1e0ec9906cf7" providerId="LiveId" clId="{62549F2A-71E1-44CF-97B2-D09C75651182}" dt="2021-07-16T14:26:30.606" v="3266" actId="47"/>
        <pc:sldMkLst>
          <pc:docMk/>
          <pc:sldMk cId="2815966935" sldId="308"/>
        </pc:sldMkLst>
      </pc:sldChg>
      <pc:sldChg chg="addSp delSp modSp add mod">
        <pc:chgData name="Bridget Martin" userId="0dcc1e0ec9906cf7" providerId="LiveId" clId="{62549F2A-71E1-44CF-97B2-D09C75651182}" dt="2021-07-16T14:41:13.498" v="3660" actId="207"/>
        <pc:sldMkLst>
          <pc:docMk/>
          <pc:sldMk cId="3973799617" sldId="436"/>
        </pc:sldMkLst>
        <pc:spChg chg="mod">
          <ac:chgData name="Bridget Martin" userId="0dcc1e0ec9906cf7" providerId="LiveId" clId="{62549F2A-71E1-44CF-97B2-D09C75651182}" dt="2021-07-16T14:27:21.423" v="3288" actId="20577"/>
          <ac:spMkLst>
            <pc:docMk/>
            <pc:sldMk cId="3973799617" sldId="436"/>
            <ac:spMk id="2" creationId="{AFEAFAA8-CDD4-452F-9945-936AED82D79E}"/>
          </ac:spMkLst>
        </pc:spChg>
        <pc:spChg chg="add mod">
          <ac:chgData name="Bridget Martin" userId="0dcc1e0ec9906cf7" providerId="LiveId" clId="{62549F2A-71E1-44CF-97B2-D09C75651182}" dt="2021-07-16T14:35:04.836" v="3523" actId="1076"/>
          <ac:spMkLst>
            <pc:docMk/>
            <pc:sldMk cId="3973799617" sldId="436"/>
            <ac:spMk id="6" creationId="{C8670D29-8662-4DC7-A257-E882142244BF}"/>
          </ac:spMkLst>
        </pc:spChg>
        <pc:spChg chg="add mod">
          <ac:chgData name="Bridget Martin" userId="0dcc1e0ec9906cf7" providerId="LiveId" clId="{62549F2A-71E1-44CF-97B2-D09C75651182}" dt="2021-07-16T14:41:13.498" v="3660" actId="207"/>
          <ac:spMkLst>
            <pc:docMk/>
            <pc:sldMk cId="3973799617" sldId="436"/>
            <ac:spMk id="13" creationId="{8720419D-CFEC-4554-8D9D-CF45E10A8A2F}"/>
          </ac:spMkLst>
        </pc:spChg>
        <pc:picChg chg="del">
          <ac:chgData name="Bridget Martin" userId="0dcc1e0ec9906cf7" providerId="LiveId" clId="{62549F2A-71E1-44CF-97B2-D09C75651182}" dt="2021-07-16T14:26:35.489" v="3268" actId="478"/>
          <ac:picMkLst>
            <pc:docMk/>
            <pc:sldMk cId="3973799617" sldId="436"/>
            <ac:picMk id="4" creationId="{3724E094-5774-456E-A429-0D339CD02ADF}"/>
          </ac:picMkLst>
        </pc:picChg>
        <pc:picChg chg="add mod">
          <ac:chgData name="Bridget Martin" userId="0dcc1e0ec9906cf7" providerId="LiveId" clId="{62549F2A-71E1-44CF-97B2-D09C75651182}" dt="2021-07-16T14:40:59.286" v="3655" actId="1076"/>
          <ac:picMkLst>
            <pc:docMk/>
            <pc:sldMk cId="3973799617" sldId="436"/>
            <ac:picMk id="11" creationId="{E644621D-316D-4320-931C-F9CA5C3DB0B7}"/>
          </ac:picMkLst>
        </pc:picChg>
        <pc:picChg chg="del mod">
          <ac:chgData name="Bridget Martin" userId="0dcc1e0ec9906cf7" providerId="LiveId" clId="{62549F2A-71E1-44CF-97B2-D09C75651182}" dt="2021-07-16T14:34:07.690" v="3503" actId="478"/>
          <ac:picMkLst>
            <pc:docMk/>
            <pc:sldMk cId="3973799617" sldId="436"/>
            <ac:picMk id="12290" creationId="{5D4F6F13-C805-4764-9C85-BCA36FF2C9FC}"/>
          </ac:picMkLst>
        </pc:picChg>
        <pc:picChg chg="del">
          <ac:chgData name="Bridget Martin" userId="0dcc1e0ec9906cf7" providerId="LiveId" clId="{62549F2A-71E1-44CF-97B2-D09C75651182}" dt="2021-07-16T14:27:23.199" v="3289" actId="478"/>
          <ac:picMkLst>
            <pc:docMk/>
            <pc:sldMk cId="3973799617" sldId="436"/>
            <ac:picMk id="13314" creationId="{71ED3973-00E3-4580-803A-A2533153452D}"/>
          </ac:picMkLst>
        </pc:picChg>
        <pc:cxnChg chg="mod ord">
          <ac:chgData name="Bridget Martin" userId="0dcc1e0ec9906cf7" providerId="LiveId" clId="{62549F2A-71E1-44CF-97B2-D09C75651182}" dt="2021-07-16T14:41:04.433" v="3657" actId="14100"/>
          <ac:cxnSpMkLst>
            <pc:docMk/>
            <pc:sldMk cId="3973799617" sldId="436"/>
            <ac:cxnSpMk id="5" creationId="{58915FC7-4C5F-46CB-AD7C-E999ED20904E}"/>
          </ac:cxnSpMkLst>
        </pc:cxnChg>
      </pc:sldChg>
      <pc:sldChg chg="new del">
        <pc:chgData name="Bridget Martin" userId="0dcc1e0ec9906cf7" providerId="LiveId" clId="{62549F2A-71E1-44CF-97B2-D09C75651182}" dt="2021-07-16T14:50:01.223" v="3822" actId="680"/>
        <pc:sldMkLst>
          <pc:docMk/>
          <pc:sldMk cId="217992271" sldId="437"/>
        </pc:sldMkLst>
      </pc:sldChg>
      <pc:sldMasterChg chg="del delSldLayout">
        <pc:chgData name="Bridget Martin" userId="0dcc1e0ec9906cf7" providerId="LiveId" clId="{62549F2A-71E1-44CF-97B2-D09C75651182}" dt="2021-07-08T14:16:03.522" v="11" actId="47"/>
        <pc:sldMasterMkLst>
          <pc:docMk/>
          <pc:sldMasterMk cId="1462739990" sldId="2147483648"/>
        </pc:sldMasterMkLst>
        <pc:sldLayoutChg chg="del">
          <pc:chgData name="Bridget Martin" userId="0dcc1e0ec9906cf7" providerId="LiveId" clId="{62549F2A-71E1-44CF-97B2-D09C75651182}" dt="2021-07-08T14:16:03.522" v="11" actId="47"/>
          <pc:sldLayoutMkLst>
            <pc:docMk/>
            <pc:sldMasterMk cId="1462739990" sldId="2147483648"/>
            <pc:sldLayoutMk cId="2800102026" sldId="2147483649"/>
          </pc:sldLayoutMkLst>
        </pc:sldLayoutChg>
        <pc:sldLayoutChg chg="del">
          <pc:chgData name="Bridget Martin" userId="0dcc1e0ec9906cf7" providerId="LiveId" clId="{62549F2A-71E1-44CF-97B2-D09C75651182}" dt="2021-07-08T14:16:03.522" v="11" actId="47"/>
          <pc:sldLayoutMkLst>
            <pc:docMk/>
            <pc:sldMasterMk cId="1462739990" sldId="2147483648"/>
            <pc:sldLayoutMk cId="3139412879" sldId="2147483650"/>
          </pc:sldLayoutMkLst>
        </pc:sldLayoutChg>
        <pc:sldLayoutChg chg="del">
          <pc:chgData name="Bridget Martin" userId="0dcc1e0ec9906cf7" providerId="LiveId" clId="{62549F2A-71E1-44CF-97B2-D09C75651182}" dt="2021-07-08T14:16:03.522" v="11" actId="47"/>
          <pc:sldLayoutMkLst>
            <pc:docMk/>
            <pc:sldMasterMk cId="1462739990" sldId="2147483648"/>
            <pc:sldLayoutMk cId="4173218555" sldId="2147483651"/>
          </pc:sldLayoutMkLst>
        </pc:sldLayoutChg>
        <pc:sldLayoutChg chg="del">
          <pc:chgData name="Bridget Martin" userId="0dcc1e0ec9906cf7" providerId="LiveId" clId="{62549F2A-71E1-44CF-97B2-D09C75651182}" dt="2021-07-08T14:16:03.522" v="11" actId="47"/>
          <pc:sldLayoutMkLst>
            <pc:docMk/>
            <pc:sldMasterMk cId="1462739990" sldId="2147483648"/>
            <pc:sldLayoutMk cId="1837356153" sldId="2147483652"/>
          </pc:sldLayoutMkLst>
        </pc:sldLayoutChg>
        <pc:sldLayoutChg chg="del">
          <pc:chgData name="Bridget Martin" userId="0dcc1e0ec9906cf7" providerId="LiveId" clId="{62549F2A-71E1-44CF-97B2-D09C75651182}" dt="2021-07-08T14:16:03.522" v="11" actId="47"/>
          <pc:sldLayoutMkLst>
            <pc:docMk/>
            <pc:sldMasterMk cId="1462739990" sldId="2147483648"/>
            <pc:sldLayoutMk cId="2186316058" sldId="2147483653"/>
          </pc:sldLayoutMkLst>
        </pc:sldLayoutChg>
        <pc:sldLayoutChg chg="del">
          <pc:chgData name="Bridget Martin" userId="0dcc1e0ec9906cf7" providerId="LiveId" clId="{62549F2A-71E1-44CF-97B2-D09C75651182}" dt="2021-07-08T14:16:03.522" v="11" actId="47"/>
          <pc:sldLayoutMkLst>
            <pc:docMk/>
            <pc:sldMasterMk cId="1462739990" sldId="2147483648"/>
            <pc:sldLayoutMk cId="537292434" sldId="2147483654"/>
          </pc:sldLayoutMkLst>
        </pc:sldLayoutChg>
        <pc:sldLayoutChg chg="del">
          <pc:chgData name="Bridget Martin" userId="0dcc1e0ec9906cf7" providerId="LiveId" clId="{62549F2A-71E1-44CF-97B2-D09C75651182}" dt="2021-07-08T14:16:03.522" v="11" actId="47"/>
          <pc:sldLayoutMkLst>
            <pc:docMk/>
            <pc:sldMasterMk cId="1462739990" sldId="2147483648"/>
            <pc:sldLayoutMk cId="3038316640" sldId="2147483655"/>
          </pc:sldLayoutMkLst>
        </pc:sldLayoutChg>
        <pc:sldLayoutChg chg="del">
          <pc:chgData name="Bridget Martin" userId="0dcc1e0ec9906cf7" providerId="LiveId" clId="{62549F2A-71E1-44CF-97B2-D09C75651182}" dt="2021-07-08T14:16:03.522" v="11" actId="47"/>
          <pc:sldLayoutMkLst>
            <pc:docMk/>
            <pc:sldMasterMk cId="1462739990" sldId="2147483648"/>
            <pc:sldLayoutMk cId="2603903603" sldId="2147483656"/>
          </pc:sldLayoutMkLst>
        </pc:sldLayoutChg>
        <pc:sldLayoutChg chg="del">
          <pc:chgData name="Bridget Martin" userId="0dcc1e0ec9906cf7" providerId="LiveId" clId="{62549F2A-71E1-44CF-97B2-D09C75651182}" dt="2021-07-08T14:16:03.522" v="11" actId="47"/>
          <pc:sldLayoutMkLst>
            <pc:docMk/>
            <pc:sldMasterMk cId="1462739990" sldId="2147483648"/>
            <pc:sldLayoutMk cId="764122139" sldId="2147483657"/>
          </pc:sldLayoutMkLst>
        </pc:sldLayoutChg>
        <pc:sldLayoutChg chg="del">
          <pc:chgData name="Bridget Martin" userId="0dcc1e0ec9906cf7" providerId="LiveId" clId="{62549F2A-71E1-44CF-97B2-D09C75651182}" dt="2021-07-08T14:16:03.522" v="11" actId="47"/>
          <pc:sldLayoutMkLst>
            <pc:docMk/>
            <pc:sldMasterMk cId="1462739990" sldId="2147483648"/>
            <pc:sldLayoutMk cId="3407799739" sldId="2147483658"/>
          </pc:sldLayoutMkLst>
        </pc:sldLayoutChg>
        <pc:sldLayoutChg chg="del">
          <pc:chgData name="Bridget Martin" userId="0dcc1e0ec9906cf7" providerId="LiveId" clId="{62549F2A-71E1-44CF-97B2-D09C75651182}" dt="2021-07-08T14:16:03.522" v="11" actId="47"/>
          <pc:sldLayoutMkLst>
            <pc:docMk/>
            <pc:sldMasterMk cId="1462739990" sldId="2147483648"/>
            <pc:sldLayoutMk cId="4241897142"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7/16/2021</a:t>
            </a:fld>
            <a:endParaRPr lang="en-US"/>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7253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7/16/2021</a:t>
            </a:fld>
            <a:endParaRPr lang="en-US"/>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8252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A5F313-1240-47AE-A026-7F349292B5CA}"/>
              </a:ext>
            </a:extLst>
          </p:cNvPr>
          <p:cNvSpPr>
            <a:spLocks noGrp="1"/>
          </p:cNvSpPr>
          <p:nvPr>
            <p:ph type="dt" sz="half" idx="10"/>
          </p:nvPr>
        </p:nvSpPr>
        <p:spPr/>
        <p:txBody>
          <a:bodyPr/>
          <a:lstStyle/>
          <a:p>
            <a:fld id="{82EDB8D0-98ED-4B86-9D5F-E61ADC70144D}" type="datetimeFigureOut">
              <a:rPr lang="en-US" smtClean="0"/>
              <a:t>7/16/2021</a:t>
            </a:fld>
            <a:endParaRPr lang="en-US"/>
          </a:p>
        </p:txBody>
      </p:sp>
      <p:sp>
        <p:nvSpPr>
          <p:cNvPr id="5" name="Footer Placeholder 4">
            <a:extLst>
              <a:ext uri="{FF2B5EF4-FFF2-40B4-BE49-F238E27FC236}">
                <a16:creationId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9" name="Freeform: Shape 8">
            <a:extLst>
              <a:ext uri="{FF2B5EF4-FFF2-40B4-BE49-F238E27FC236}">
                <a16:creationId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4556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p>
            <a:fld id="{82EDB8D0-98ED-4B86-9D5F-E61ADC70144D}" type="datetimeFigureOut">
              <a:rPr lang="en-US" smtClean="0"/>
              <a:t>7/16/2021</a:t>
            </a:fld>
            <a:endParaRPr lang="en-US"/>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4578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p>
            <a:fld id="{82EDB8D0-98ED-4B86-9D5F-E61ADC70144D}" type="datetimeFigureOut">
              <a:rPr lang="en-US" smtClean="0"/>
              <a:t>7/16/2021</a:t>
            </a:fld>
            <a:endParaRPr lang="en-US"/>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5251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p>
            <a:fld id="{82EDB8D0-98ED-4B86-9D5F-E61ADC70144D}" type="datetimeFigureOut">
              <a:rPr lang="en-US" smtClean="0"/>
              <a:t>7/16/2021</a:t>
            </a:fld>
            <a:endParaRPr lang="en-US"/>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675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p>
            <a:fld id="{82EDB8D0-98ED-4B86-9D5F-E61ADC70144D}" type="datetimeFigureOut">
              <a:rPr lang="en-US" smtClean="0"/>
              <a:t>7/16/2021</a:t>
            </a:fld>
            <a:endParaRPr lang="en-US"/>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5993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p>
            <a:fld id="{82EDB8D0-98ED-4B86-9D5F-E61ADC70144D}" type="datetimeFigureOut">
              <a:rPr lang="en-US" smtClean="0"/>
              <a:t>7/16/2021</a:t>
            </a:fld>
            <a:endParaRPr lang="en-US"/>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6365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p>
            <a:fld id="{82EDB8D0-98ED-4B86-9D5F-E61ADC70144D}" type="datetimeFigureOut">
              <a:rPr lang="en-US" smtClean="0"/>
              <a:t>7/16/2021</a:t>
            </a:fld>
            <a:endParaRPr lang="en-US"/>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2827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3AA9A-2280-4F63-8B3D-20742AE6901F}"/>
              </a:ext>
            </a:extLst>
          </p:cNvPr>
          <p:cNvSpPr>
            <a:spLocks noGrp="1"/>
          </p:cNvSpPr>
          <p:nvPr>
            <p:ph type="dt" sz="half" idx="10"/>
          </p:nvPr>
        </p:nvSpPr>
        <p:spPr/>
        <p:txBody>
          <a:bodyPr/>
          <a:lstStyle/>
          <a:p>
            <a:fld id="{82EDB8D0-98ED-4B86-9D5F-E61ADC70144D}" type="datetimeFigureOut">
              <a:rPr lang="en-US" smtClean="0"/>
              <a:t>7/16/2021</a:t>
            </a:fld>
            <a:endParaRPr lang="en-US"/>
          </a:p>
        </p:txBody>
      </p:sp>
      <p:sp>
        <p:nvSpPr>
          <p:cNvPr id="5" name="Footer Placeholder 4">
            <a:extLst>
              <a:ext uri="{FF2B5EF4-FFF2-40B4-BE49-F238E27FC236}">
                <a16:creationId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2966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9755-9FF4-428A-AEB7-1A6477466741}"/>
              </a:ext>
            </a:extLst>
          </p:cNvPr>
          <p:cNvSpPr>
            <a:spLocks noGrp="1"/>
          </p:cNvSpPr>
          <p:nvPr>
            <p:ph type="dt" sz="half" idx="10"/>
          </p:nvPr>
        </p:nvSpPr>
        <p:spPr/>
        <p:txBody>
          <a:bodyPr/>
          <a:lstStyle/>
          <a:p>
            <a:fld id="{82EDB8D0-98ED-4B86-9D5F-E61ADC70144D}" type="datetimeFigureOut">
              <a:rPr lang="en-US" smtClean="0"/>
              <a:t>7/16/2021</a:t>
            </a:fld>
            <a:endParaRPr lang="en-US"/>
          </a:p>
        </p:txBody>
      </p:sp>
      <p:sp>
        <p:nvSpPr>
          <p:cNvPr id="5" name="Footer Placeholder 4">
            <a:extLst>
              <a:ext uri="{FF2B5EF4-FFF2-40B4-BE49-F238E27FC236}">
                <a16:creationId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3205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fld id="{82EDB8D0-98ED-4B86-9D5F-E61ADC70144D}" type="datetimeFigureOut">
              <a:rPr lang="en-US" smtClean="0"/>
              <a:pPr/>
              <a:t>7/16/2021</a:t>
            </a:fld>
            <a:endParaRPr lang="en-US"/>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37013525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cis.com/blog/secrets-of-the-parthenon/"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s://www.beazley.ox.ac.uk/dictionary/Dict/ASP/dictionarybody.asp?name=Perikles" TargetMode="Externa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hyperlink" Target="https://acis.com/blog/secrets-of-the-parthenon/" TargetMode="External"/><Relationship Id="rId5" Type="http://schemas.openxmlformats.org/officeDocument/2006/relationships/hyperlink" Target="https://blog.britishmuseum.org/an-introduction-to-greek-architecture/" TargetMode="Externa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hyperlink" Target="https://www.flickr.com/photos/profzucker/12044921383" TargetMode="External"/><Relationship Id="rId5" Type="http://schemas.openxmlformats.org/officeDocument/2006/relationships/image" Target="../media/image10.pn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hyperlink" Target="https://commons.wikimedia.org/wiki/File:Athena_Parthenos_LeQuire.jpg" TargetMode="External"/><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3" Type="http://schemas.openxmlformats.org/officeDocument/2006/relationships/hyperlink" Target="https://www.flickr.com/photos/profzucker/12044921383" TargetMode="External"/><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barryh2.files.wordpress.com/2012/05/12athens20w4717.jpg" TargetMode="External"/><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hyperlink" Target="https://blog.britishmuseum.org/an-introduction-to-the-parthenon-and-its-sculptures/" TargetMode="Externa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hyperlink" Target="https://www.flickr.com/photos/telemax/3668047128" TargetMode="External"/><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hyperlink" Target="https://blog.britishmuseum.org/an-introduction-to-the-parthenon-and-its-sculptures/" TargetMode="Externa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hyperlink" Target="https://acis.com/blog/secrets-of-the-parthenon/" TargetMode="External"/><Relationship Id="rId4" Type="http://schemas.openxmlformats.org/officeDocument/2006/relationships/hyperlink" Target="https://www.researchgate.net/publication/332072451_polychromy_architectural_Greek_and_Roman/figures?lo=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2B577FF9-3543-4875-815D-3D87BD8A2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583BEA8-6BE6-423A-967A-2F166BE30D93}"/>
              </a:ext>
            </a:extLst>
          </p:cNvPr>
          <p:cNvSpPr>
            <a:spLocks noGrp="1"/>
          </p:cNvSpPr>
          <p:nvPr>
            <p:ph type="ctrTitle"/>
          </p:nvPr>
        </p:nvSpPr>
        <p:spPr>
          <a:xfrm>
            <a:off x="4240782" y="2821887"/>
            <a:ext cx="7586923" cy="1271143"/>
          </a:xfrm>
        </p:spPr>
        <p:txBody>
          <a:bodyPr anchor="b">
            <a:normAutofit fontScale="90000"/>
          </a:bodyPr>
          <a:lstStyle/>
          <a:p>
            <a:r>
              <a:rPr lang="en-US" sz="6100" dirty="0"/>
              <a:t>Classical Studies </a:t>
            </a:r>
            <a:br>
              <a:rPr lang="en-US" sz="6100" dirty="0"/>
            </a:br>
            <a:r>
              <a:rPr lang="en-US" sz="6100" dirty="0"/>
              <a:t>Transition Year Unit</a:t>
            </a:r>
            <a:br>
              <a:rPr lang="en-US" sz="8000" dirty="0"/>
            </a:br>
            <a:endParaRPr lang="en-IE" sz="7500" dirty="0"/>
          </a:p>
        </p:txBody>
      </p:sp>
      <p:sp>
        <p:nvSpPr>
          <p:cNvPr id="3" name="Subtitle 2">
            <a:extLst>
              <a:ext uri="{FF2B5EF4-FFF2-40B4-BE49-F238E27FC236}">
                <a16:creationId xmlns:a16="http://schemas.microsoft.com/office/drawing/2014/main" id="{EC0BEF6D-E6AB-4A58-B00B-9129E9BA3DAA}"/>
              </a:ext>
            </a:extLst>
          </p:cNvPr>
          <p:cNvSpPr>
            <a:spLocks noGrp="1"/>
          </p:cNvSpPr>
          <p:nvPr>
            <p:ph type="subTitle" idx="1"/>
          </p:nvPr>
        </p:nvSpPr>
        <p:spPr>
          <a:xfrm>
            <a:off x="4977636" y="3869262"/>
            <a:ext cx="6727647" cy="2102108"/>
          </a:xfrm>
        </p:spPr>
        <p:txBody>
          <a:bodyPr anchor="t">
            <a:normAutofit/>
          </a:bodyPr>
          <a:lstStyle/>
          <a:p>
            <a:r>
              <a:rPr lang="en-US" sz="4100" b="1" dirty="0"/>
              <a:t>The Parthenon</a:t>
            </a:r>
            <a:endParaRPr lang="en-IE" sz="4100" b="1" dirty="0"/>
          </a:p>
        </p:txBody>
      </p:sp>
      <p:sp>
        <p:nvSpPr>
          <p:cNvPr id="34" name="Freeform: Shape 33">
            <a:extLst>
              <a:ext uri="{FF2B5EF4-FFF2-40B4-BE49-F238E27FC236}">
                <a16:creationId xmlns:a16="http://schemas.microsoft.com/office/drawing/2014/main" id="{F5569EEC-E12F-4856-B407-02B2813A4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04059"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CF860788-3A6A-45A3-B3F1-06F159665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67336"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DF1E3393-B852-4883-B778-ED3525112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32259"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39853D09-4205-4CC7-83EB-288E886AC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440"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0D040B79-3E73-4A31-840D-D6B9C9FDF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7511"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156C6AE5-3F8B-42AC-9EA4-1B686A11E9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43820" y="5835650"/>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Picture 3" descr="Logo, calendar&#10;&#10;Description automatically generated">
            <a:extLst>
              <a:ext uri="{FF2B5EF4-FFF2-40B4-BE49-F238E27FC236}">
                <a16:creationId xmlns:a16="http://schemas.microsoft.com/office/drawing/2014/main" id="{626345D3-7D6A-4619-BF31-B967A092EA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750" y="1470766"/>
            <a:ext cx="3694105" cy="3591490"/>
          </a:xfrm>
          <a:prstGeom prst="rect">
            <a:avLst/>
          </a:prstGeom>
        </p:spPr>
      </p:pic>
    </p:spTree>
    <p:extLst>
      <p:ext uri="{BB962C8B-B14F-4D97-AF65-F5344CB8AC3E}">
        <p14:creationId xmlns:p14="http://schemas.microsoft.com/office/powerpoint/2010/main" val="2692830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5">
            <a:extLst>
              <a:ext uri="{FF2B5EF4-FFF2-40B4-BE49-F238E27FC236}">
                <a16:creationId xmlns:a16="http://schemas.microsoft.com/office/drawing/2014/main" id="{4E73EB10-AEDA-42B9-9D11-54E59B48D4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Arc 17">
            <a:extLst>
              <a:ext uri="{FF2B5EF4-FFF2-40B4-BE49-F238E27FC236}">
                <a16:creationId xmlns:a16="http://schemas.microsoft.com/office/drawing/2014/main" id="{72DEF309-605D-4117-9340-6D589B6C3A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986173" flipV="1">
            <a:off x="3930947" y="651615"/>
            <a:ext cx="4083433" cy="4083433"/>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C7C84AD-5CBC-46EF-B9A7-132ACA55A0F0}"/>
              </a:ext>
            </a:extLst>
          </p:cNvPr>
          <p:cNvSpPr>
            <a:spLocks noGrp="1"/>
          </p:cNvSpPr>
          <p:nvPr>
            <p:ph type="title"/>
          </p:nvPr>
        </p:nvSpPr>
        <p:spPr>
          <a:xfrm>
            <a:off x="1975255" y="2405671"/>
            <a:ext cx="3842159" cy="515719"/>
          </a:xfrm>
        </p:spPr>
        <p:txBody>
          <a:bodyPr>
            <a:normAutofit/>
          </a:bodyPr>
          <a:lstStyle/>
          <a:p>
            <a:r>
              <a:rPr lang="en-US" sz="1800" b="1" dirty="0">
                <a:latin typeface="Verdana" panose="020B0604030504040204" pitchFamily="34" charset="0"/>
                <a:ea typeface="Verdana" panose="020B0604030504040204" pitchFamily="34" charset="0"/>
              </a:rPr>
              <a:t>Vocabulary check!</a:t>
            </a:r>
            <a:endParaRPr lang="en-IE" sz="1800"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0301C9BF-CC84-4D6F-9148-86F84083EDA2}"/>
              </a:ext>
            </a:extLst>
          </p:cNvPr>
          <p:cNvSpPr>
            <a:spLocks noGrp="1"/>
          </p:cNvSpPr>
          <p:nvPr>
            <p:ph idx="1"/>
          </p:nvPr>
        </p:nvSpPr>
        <p:spPr>
          <a:xfrm>
            <a:off x="838200" y="1825625"/>
            <a:ext cx="5393361" cy="4351338"/>
          </a:xfrm>
        </p:spPr>
        <p:txBody>
          <a:bodyPr>
            <a:normAutofit/>
          </a:bodyPr>
          <a:lstStyle/>
          <a:p>
            <a:pPr marL="0" indent="0">
              <a:spcBef>
                <a:spcPts val="0"/>
              </a:spcBef>
              <a:buNone/>
            </a:pPr>
            <a:endParaRPr lang="en-US" dirty="0">
              <a:latin typeface="Verdana" panose="020B0604030504040204" pitchFamily="34" charset="0"/>
              <a:ea typeface="Verdana" panose="020B0604030504040204" pitchFamily="34" charset="0"/>
            </a:endParaRPr>
          </a:p>
          <a:p>
            <a:pPr marL="0" indent="0">
              <a:buNone/>
            </a:pPr>
            <a:endParaRPr lang="en-IE" dirty="0"/>
          </a:p>
        </p:txBody>
      </p:sp>
      <p:pic>
        <p:nvPicPr>
          <p:cNvPr id="10" name="Picture 2">
            <a:extLst>
              <a:ext uri="{FF2B5EF4-FFF2-40B4-BE49-F238E27FC236}">
                <a16:creationId xmlns:a16="http://schemas.microsoft.com/office/drawing/2014/main" id="{715D2069-9CDA-48CF-9DCE-CCC4D0A713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291" r="10300" b="3"/>
          <a:stretch/>
        </p:blipFill>
        <p:spPr bwMode="auto">
          <a:xfrm>
            <a:off x="7099845" y="1032280"/>
            <a:ext cx="4261337" cy="4351338"/>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9E934EB-73EF-4B03-A129-8545F1E1963F}"/>
              </a:ext>
            </a:extLst>
          </p:cNvPr>
          <p:cNvSpPr txBox="1"/>
          <p:nvPr/>
        </p:nvSpPr>
        <p:spPr>
          <a:xfrm>
            <a:off x="855998" y="2953183"/>
            <a:ext cx="5375563" cy="1077218"/>
          </a:xfrm>
          <a:prstGeom prst="rect">
            <a:avLst/>
          </a:prstGeom>
          <a:solidFill>
            <a:srgbClr val="FFFF00"/>
          </a:solidFill>
        </p:spPr>
        <p:txBody>
          <a:bodyPr wrap="square" rtlCol="0">
            <a:spAutoFit/>
          </a:bodyPr>
          <a:lstStyle/>
          <a:p>
            <a:pPr marL="0" marR="0" lvl="0" indent="0" algn="l" defTabSz="914400" rtl="0" eaLnBrk="1" fontAlgn="auto" latinLnBrk="0" hangingPunct="1">
              <a:spcBef>
                <a:spcPts val="0"/>
              </a:spcBef>
              <a:spcAft>
                <a:spcPts val="600"/>
              </a:spcAft>
              <a:buClrTx/>
              <a:buSzTx/>
              <a:buFontTx/>
              <a:buNone/>
              <a:tabLst/>
              <a:defRPr/>
            </a:pPr>
            <a:r>
              <a:rPr lang="en-IE" i="1" dirty="0" err="1">
                <a:solidFill>
                  <a:srgbClr val="000000"/>
                </a:solidFill>
                <a:latin typeface="Verdana" panose="020B0604030504040204" pitchFamily="34" charset="0"/>
                <a:ea typeface="Verdana" panose="020B0604030504040204" pitchFamily="34" charset="0"/>
                <a:cs typeface="Times New Roman" panose="02020603050405020304" pitchFamily="18" charset="0"/>
              </a:rPr>
              <a:t>p</a:t>
            </a:r>
            <a:r>
              <a:rPr lang="en-IE" sz="1800" i="1" dirty="0" err="1">
                <a:solidFill>
                  <a:srgbClr val="000000"/>
                </a:solidFill>
                <a:latin typeface="Verdana" panose="020B0604030504040204" pitchFamily="34" charset="0"/>
                <a:ea typeface="Verdana" panose="020B0604030504040204" pitchFamily="34" charset="0"/>
                <a:cs typeface="Times New Roman" panose="02020603050405020304" pitchFamily="18" charset="0"/>
              </a:rPr>
              <a:t>arthenos</a:t>
            </a:r>
            <a:r>
              <a:rPr lang="en-IE" sz="1800" dirty="0">
                <a:solidFill>
                  <a:srgbClr val="000000"/>
                </a:solidFill>
                <a:latin typeface="Verdana" panose="020B0604030504040204" pitchFamily="34" charset="0"/>
                <a:ea typeface="Verdana" panose="020B0604030504040204" pitchFamily="34" charset="0"/>
                <a:cs typeface="Times New Roman" panose="02020603050405020304" pitchFamily="18" charset="0"/>
              </a:rPr>
              <a:t> (</a:t>
            </a:r>
            <a:r>
              <a:rPr lang="el-GR" sz="2300" dirty="0">
                <a:solidFill>
                  <a:srgbClr val="000000"/>
                </a:solidFill>
                <a:latin typeface="Times New Roman" panose="02020603050405020304" pitchFamily="18" charset="0"/>
                <a:ea typeface="Verdana" panose="020B0604030504040204" pitchFamily="34" charset="0"/>
                <a:cs typeface="Times New Roman" panose="02020603050405020304" pitchFamily="18" charset="0"/>
              </a:rPr>
              <a:t>παρθένος</a:t>
            </a:r>
            <a:r>
              <a:rPr lang="en-IE" sz="1800" dirty="0">
                <a:solidFill>
                  <a:srgbClr val="000000"/>
                </a:solidFill>
                <a:latin typeface="Verdana" panose="020B0604030504040204" pitchFamily="34" charset="0"/>
                <a:ea typeface="Verdana" panose="020B0604030504040204" pitchFamily="34" charset="0"/>
                <a:cs typeface="Times New Roman" panose="02020603050405020304" pitchFamily="18" charset="0"/>
              </a:rPr>
              <a:t>)</a:t>
            </a:r>
            <a:r>
              <a:rPr lang="el-GR" sz="1800" dirty="0">
                <a:solidFill>
                  <a:srgbClr val="000000"/>
                </a:solidFill>
                <a:latin typeface="Verdana" panose="020B0604030504040204" pitchFamily="34" charset="0"/>
                <a:ea typeface="Verdana" panose="020B0604030504040204" pitchFamily="34" charset="0"/>
                <a:cs typeface="Times New Roman" panose="02020603050405020304" pitchFamily="18" charset="0"/>
              </a:rPr>
              <a:t> = </a:t>
            </a:r>
            <a:r>
              <a:rPr lang="en-IE" sz="1800" dirty="0">
                <a:solidFill>
                  <a:srgbClr val="000000"/>
                </a:solidFill>
                <a:latin typeface="Verdana" panose="020B0604030504040204" pitchFamily="34" charset="0"/>
                <a:ea typeface="Verdana" panose="020B0604030504040204" pitchFamily="34" charset="0"/>
                <a:cs typeface="Times New Roman" panose="02020603050405020304" pitchFamily="18" charset="0"/>
              </a:rPr>
              <a:t>maiden/girl </a:t>
            </a:r>
          </a:p>
          <a:p>
            <a:pPr marL="0" marR="0" lvl="0" indent="0" algn="l" defTabSz="914400" rtl="0" eaLnBrk="1" fontAlgn="auto" latinLnBrk="0" hangingPunct="1">
              <a:spcBef>
                <a:spcPts val="0"/>
              </a:spcBef>
              <a:spcAft>
                <a:spcPts val="600"/>
              </a:spcAft>
              <a:buClrTx/>
              <a:buSzTx/>
              <a:buFontTx/>
              <a:buNone/>
              <a:tabLst/>
              <a:defRPr/>
            </a:pPr>
            <a:r>
              <a:rPr kumimoji="0" lang="en-IE"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This was one of the names of the goddess Athena to whom the temple is dedicated!</a:t>
            </a:r>
          </a:p>
        </p:txBody>
      </p:sp>
      <p:sp>
        <p:nvSpPr>
          <p:cNvPr id="5" name="TextBox 4">
            <a:extLst>
              <a:ext uri="{FF2B5EF4-FFF2-40B4-BE49-F238E27FC236}">
                <a16:creationId xmlns:a16="http://schemas.microsoft.com/office/drawing/2014/main" id="{4F1FAE03-4413-4922-9AC4-5E5A7A0193EE}"/>
              </a:ext>
            </a:extLst>
          </p:cNvPr>
          <p:cNvSpPr txBox="1"/>
          <p:nvPr/>
        </p:nvSpPr>
        <p:spPr>
          <a:xfrm>
            <a:off x="855998" y="4195667"/>
            <a:ext cx="5375563" cy="1154162"/>
          </a:xfrm>
          <a:prstGeom prst="rect">
            <a:avLst/>
          </a:prstGeom>
          <a:solidFill>
            <a:srgbClr val="00B0F0"/>
          </a:solidFill>
        </p:spPr>
        <p:txBody>
          <a:bodyPr wrap="square" rtlCol="0">
            <a:spAutoFit/>
          </a:bodyPr>
          <a:lstStyle/>
          <a:p>
            <a:r>
              <a:rPr lang="en-IE" i="1" dirty="0">
                <a:solidFill>
                  <a:srgbClr val="000000"/>
                </a:solidFill>
                <a:latin typeface="Verdana" panose="020B0604030504040204" pitchFamily="34" charset="0"/>
                <a:ea typeface="Verdana" panose="020B0604030504040204" pitchFamily="34" charset="0"/>
                <a:cs typeface="Times New Roman" panose="02020603050405020304" pitchFamily="18" charset="0"/>
              </a:rPr>
              <a:t>acropolis</a:t>
            </a:r>
            <a:r>
              <a:rPr lang="en-IE" dirty="0">
                <a:solidFill>
                  <a:srgbClr val="000000"/>
                </a:solidFill>
                <a:latin typeface="Verdana" panose="020B0604030504040204" pitchFamily="34" charset="0"/>
                <a:ea typeface="Verdana" panose="020B0604030504040204" pitchFamily="34" charset="0"/>
                <a:cs typeface="Times New Roman" panose="02020603050405020304" pitchFamily="18" charset="0"/>
              </a:rPr>
              <a:t> (</a:t>
            </a:r>
            <a:r>
              <a:rPr lang="el-GR" sz="2300" dirty="0">
                <a:solidFill>
                  <a:srgbClr val="000000"/>
                </a:solidFill>
                <a:latin typeface="Times New Roman" panose="02020603050405020304" pitchFamily="18" charset="0"/>
                <a:cs typeface="Times New Roman" panose="02020603050405020304" pitchFamily="18" charset="0"/>
              </a:rPr>
              <a:t>ἀκρόπολις</a:t>
            </a:r>
            <a:r>
              <a:rPr lang="en-IE" dirty="0">
                <a:solidFill>
                  <a:srgbClr val="000000"/>
                </a:solidFill>
                <a:latin typeface="Verdana" panose="020B0604030504040204" pitchFamily="34" charset="0"/>
                <a:ea typeface="Verdana" panose="020B0604030504040204" pitchFamily="34" charset="0"/>
                <a:cs typeface="Times New Roman" panose="02020603050405020304" pitchFamily="18" charset="0"/>
              </a:rPr>
              <a:t>)</a:t>
            </a:r>
            <a:r>
              <a:rPr lang="el-GR" dirty="0">
                <a:solidFill>
                  <a:srgbClr val="000000"/>
                </a:solidFill>
                <a:latin typeface="Verdana" panose="020B0604030504040204" pitchFamily="34" charset="0"/>
                <a:ea typeface="Verdana" panose="020B0604030504040204" pitchFamily="34" charset="0"/>
                <a:cs typeface="Times New Roman" panose="02020603050405020304" pitchFamily="18" charset="0"/>
              </a:rPr>
              <a:t> </a:t>
            </a:r>
            <a:r>
              <a:rPr lang="el-GR" sz="1800" dirty="0">
                <a:solidFill>
                  <a:srgbClr val="000000"/>
                </a:solidFill>
                <a:latin typeface="Verdana" panose="020B0604030504040204" pitchFamily="34" charset="0"/>
                <a:ea typeface="Verdana" panose="020B0604030504040204" pitchFamily="34" charset="0"/>
                <a:cs typeface="Times New Roman" panose="02020603050405020304" pitchFamily="18" charset="0"/>
              </a:rPr>
              <a:t>= </a:t>
            </a:r>
            <a:r>
              <a:rPr lang="en-IE" sz="1800" dirty="0">
                <a:solidFill>
                  <a:srgbClr val="000000"/>
                </a:solidFill>
                <a:latin typeface="Verdana" panose="020B0604030504040204" pitchFamily="34" charset="0"/>
                <a:ea typeface="Verdana" panose="020B0604030504040204" pitchFamily="34" charset="0"/>
                <a:cs typeface="Times New Roman" panose="02020603050405020304" pitchFamily="18" charset="0"/>
              </a:rPr>
              <a:t>upper/high city </a:t>
            </a:r>
            <a:r>
              <a:rPr lang="en-IE" sz="1800" i="1" dirty="0" err="1">
                <a:solidFill>
                  <a:srgbClr val="000000"/>
                </a:solidFill>
                <a:latin typeface="Verdana" panose="020B0604030504040204" pitchFamily="34" charset="0"/>
                <a:ea typeface="Verdana" panose="020B0604030504040204" pitchFamily="34" charset="0"/>
                <a:cs typeface="Times New Roman" panose="02020603050405020304" pitchFamily="18" charset="0"/>
              </a:rPr>
              <a:t>acros</a:t>
            </a:r>
            <a:r>
              <a:rPr lang="en-IE" sz="1800" dirty="0">
                <a:solidFill>
                  <a:srgbClr val="000000"/>
                </a:solidFill>
                <a:latin typeface="Verdana" panose="020B0604030504040204" pitchFamily="34" charset="0"/>
                <a:ea typeface="Verdana" panose="020B0604030504040204" pitchFamily="34" charset="0"/>
                <a:cs typeface="Times New Roman" panose="02020603050405020304" pitchFamily="18" charset="0"/>
              </a:rPr>
              <a:t> (</a:t>
            </a:r>
            <a:r>
              <a:rPr lang="el-GR" sz="2300" dirty="0">
                <a:solidFill>
                  <a:srgbClr val="000000"/>
                </a:solidFill>
                <a:latin typeface="Times New Roman" panose="02020603050405020304" pitchFamily="18" charset="0"/>
                <a:ea typeface="Verdana" panose="020B0604030504040204" pitchFamily="34" charset="0"/>
                <a:cs typeface="Times New Roman" panose="02020603050405020304" pitchFamily="18" charset="0"/>
              </a:rPr>
              <a:t>ἄκρος</a:t>
            </a:r>
            <a:r>
              <a:rPr lang="en-IE" sz="2100" dirty="0">
                <a:solidFill>
                  <a:srgbClr val="000000"/>
                </a:solidFill>
                <a:latin typeface="Times New Roman" panose="02020603050405020304" pitchFamily="18" charset="0"/>
                <a:ea typeface="Verdana" panose="020B0604030504040204" pitchFamily="34" charset="0"/>
                <a:cs typeface="Times New Roman" panose="02020603050405020304" pitchFamily="18" charset="0"/>
              </a:rPr>
              <a:t>)</a:t>
            </a:r>
            <a:r>
              <a:rPr lang="el-GR" sz="2100" dirty="0">
                <a:solidFill>
                  <a:srgbClr val="000000"/>
                </a:solidFill>
                <a:latin typeface="Times New Roman" panose="02020603050405020304" pitchFamily="18" charset="0"/>
                <a:ea typeface="Verdana" panose="020B0604030504040204" pitchFamily="34" charset="0"/>
                <a:cs typeface="Times New Roman" panose="02020603050405020304" pitchFamily="18" charset="0"/>
              </a:rPr>
              <a:t> </a:t>
            </a:r>
            <a:r>
              <a:rPr lang="el-GR" sz="1800" dirty="0">
                <a:solidFill>
                  <a:srgbClr val="000000"/>
                </a:solidFill>
                <a:latin typeface="Verdana" panose="020B0604030504040204" pitchFamily="34" charset="0"/>
                <a:ea typeface="Verdana" panose="020B0604030504040204" pitchFamily="34" charset="0"/>
                <a:cs typeface="Times New Roman" panose="02020603050405020304" pitchFamily="18" charset="0"/>
              </a:rPr>
              <a:t>= </a:t>
            </a:r>
            <a:r>
              <a:rPr lang="en-IE" sz="1800" dirty="0">
                <a:solidFill>
                  <a:srgbClr val="000000"/>
                </a:solidFill>
                <a:latin typeface="Verdana" panose="020B0604030504040204" pitchFamily="34" charset="0"/>
                <a:ea typeface="Verdana" panose="020B0604030504040204" pitchFamily="34" charset="0"/>
                <a:cs typeface="Times New Roman" panose="02020603050405020304" pitchFamily="18" charset="0"/>
              </a:rPr>
              <a:t>highest, topmost + </a:t>
            </a:r>
            <a:r>
              <a:rPr lang="en-IE" sz="1800" i="1" dirty="0">
                <a:solidFill>
                  <a:srgbClr val="000000"/>
                </a:solidFill>
                <a:latin typeface="Verdana" panose="020B0604030504040204" pitchFamily="34" charset="0"/>
                <a:ea typeface="Verdana" panose="020B0604030504040204" pitchFamily="34" charset="0"/>
                <a:cs typeface="Times New Roman" panose="02020603050405020304" pitchFamily="18" charset="0"/>
              </a:rPr>
              <a:t>polis</a:t>
            </a:r>
            <a:r>
              <a:rPr lang="en-IE" sz="1800" dirty="0">
                <a:solidFill>
                  <a:srgbClr val="000000"/>
                </a:solidFill>
                <a:latin typeface="Verdana" panose="020B0604030504040204" pitchFamily="34" charset="0"/>
                <a:ea typeface="Verdana" panose="020B0604030504040204" pitchFamily="34" charset="0"/>
                <a:cs typeface="Times New Roman" panose="02020603050405020304" pitchFamily="18" charset="0"/>
              </a:rPr>
              <a:t> (</a:t>
            </a:r>
            <a:r>
              <a:rPr lang="el-GR" sz="2300" dirty="0">
                <a:solidFill>
                  <a:srgbClr val="000000"/>
                </a:solidFill>
                <a:latin typeface="Times New Roman" panose="02020603050405020304" pitchFamily="18" charset="0"/>
                <a:ea typeface="Verdana" panose="020B0604030504040204" pitchFamily="34" charset="0"/>
                <a:cs typeface="Times New Roman" panose="02020603050405020304" pitchFamily="18" charset="0"/>
              </a:rPr>
              <a:t>πόλις</a:t>
            </a:r>
            <a:r>
              <a:rPr lang="en-IE" sz="2100" dirty="0">
                <a:solidFill>
                  <a:srgbClr val="000000"/>
                </a:solidFill>
                <a:latin typeface="Times New Roman" panose="02020603050405020304" pitchFamily="18" charset="0"/>
                <a:ea typeface="Verdana" panose="020B0604030504040204" pitchFamily="34" charset="0"/>
                <a:cs typeface="Times New Roman" panose="02020603050405020304" pitchFamily="18" charset="0"/>
              </a:rPr>
              <a:t>)</a:t>
            </a:r>
            <a:r>
              <a:rPr lang="el-GR" sz="2100" dirty="0">
                <a:solidFill>
                  <a:srgbClr val="000000"/>
                </a:solidFill>
                <a:latin typeface="Times New Roman" panose="02020603050405020304" pitchFamily="18" charset="0"/>
                <a:ea typeface="Verdana" panose="020B0604030504040204" pitchFamily="34" charset="0"/>
                <a:cs typeface="Times New Roman" panose="02020603050405020304" pitchFamily="18" charset="0"/>
              </a:rPr>
              <a:t> </a:t>
            </a:r>
            <a:r>
              <a:rPr lang="el-GR" sz="1800" dirty="0">
                <a:solidFill>
                  <a:srgbClr val="000000"/>
                </a:solidFill>
                <a:latin typeface="Verdana" panose="020B0604030504040204" pitchFamily="34" charset="0"/>
                <a:ea typeface="Verdana" panose="020B0604030504040204" pitchFamily="34" charset="0"/>
                <a:cs typeface="Times New Roman" panose="02020603050405020304" pitchFamily="18" charset="0"/>
              </a:rPr>
              <a:t>= </a:t>
            </a:r>
            <a:r>
              <a:rPr lang="en-IE" sz="1800" dirty="0">
                <a:solidFill>
                  <a:srgbClr val="000000"/>
                </a:solidFill>
                <a:latin typeface="Verdana" panose="020B0604030504040204" pitchFamily="34" charset="0"/>
                <a:ea typeface="Verdana" panose="020B0604030504040204" pitchFamily="34" charset="0"/>
                <a:cs typeface="Times New Roman" panose="02020603050405020304" pitchFamily="18" charset="0"/>
              </a:rPr>
              <a:t>city</a:t>
            </a:r>
          </a:p>
        </p:txBody>
      </p:sp>
      <p:sp>
        <p:nvSpPr>
          <p:cNvPr id="6" name="TextBox 5">
            <a:extLst>
              <a:ext uri="{FF2B5EF4-FFF2-40B4-BE49-F238E27FC236}">
                <a16:creationId xmlns:a16="http://schemas.microsoft.com/office/drawing/2014/main" id="{525C7AF1-5581-4076-B919-3093EB981146}"/>
              </a:ext>
            </a:extLst>
          </p:cNvPr>
          <p:cNvSpPr txBox="1"/>
          <p:nvPr/>
        </p:nvSpPr>
        <p:spPr>
          <a:xfrm>
            <a:off x="838199" y="1192318"/>
            <a:ext cx="6116273" cy="923330"/>
          </a:xfrm>
          <a:prstGeom prst="rect">
            <a:avLst/>
          </a:prstGeom>
          <a:noFill/>
        </p:spPr>
        <p:txBody>
          <a:bodyPr wrap="square" rtlCol="0">
            <a:spAutoFit/>
          </a:bodyPr>
          <a:lstStyle/>
          <a:p>
            <a:r>
              <a:rPr lang="en-IE" dirty="0">
                <a:latin typeface="Verdana" panose="020B0604030504040204" pitchFamily="34" charset="0"/>
                <a:ea typeface="Verdana" panose="020B0604030504040204" pitchFamily="34" charset="0"/>
              </a:rPr>
              <a:t>The </a:t>
            </a:r>
            <a:r>
              <a:rPr lang="en-IE" b="1" dirty="0">
                <a:solidFill>
                  <a:srgbClr val="FF0000"/>
                </a:solidFill>
                <a:latin typeface="Verdana" panose="020B0604030504040204" pitchFamily="34" charset="0"/>
                <a:ea typeface="Verdana" panose="020B0604030504040204" pitchFamily="34" charset="0"/>
              </a:rPr>
              <a:t>Parthenon</a:t>
            </a:r>
            <a:r>
              <a:rPr lang="en-IE" dirty="0">
                <a:latin typeface="Verdana" panose="020B0604030504040204" pitchFamily="34" charset="0"/>
                <a:ea typeface="Verdana" panose="020B0604030504040204" pitchFamily="34" charset="0"/>
              </a:rPr>
              <a:t> is an ancient Greek temple on the </a:t>
            </a:r>
            <a:r>
              <a:rPr lang="en-IE" b="1" dirty="0">
                <a:solidFill>
                  <a:srgbClr val="00B050"/>
                </a:solidFill>
                <a:latin typeface="Verdana" panose="020B0604030504040204" pitchFamily="34" charset="0"/>
                <a:ea typeface="Verdana" panose="020B0604030504040204" pitchFamily="34" charset="0"/>
              </a:rPr>
              <a:t>acropolis</a:t>
            </a:r>
            <a:r>
              <a:rPr lang="en-IE" dirty="0">
                <a:latin typeface="Verdana" panose="020B0604030504040204" pitchFamily="34" charset="0"/>
                <a:ea typeface="Verdana" panose="020B0604030504040204" pitchFamily="34" charset="0"/>
              </a:rPr>
              <a:t> in </a:t>
            </a:r>
            <a:r>
              <a:rPr lang="en-IE" b="1" dirty="0">
                <a:solidFill>
                  <a:srgbClr val="0070C0"/>
                </a:solidFill>
                <a:latin typeface="Verdana" panose="020B0604030504040204" pitchFamily="34" charset="0"/>
                <a:ea typeface="Verdana" panose="020B0604030504040204" pitchFamily="34" charset="0"/>
              </a:rPr>
              <a:t>Athens</a:t>
            </a:r>
            <a:r>
              <a:rPr lang="en-IE" dirty="0">
                <a:latin typeface="Verdana" panose="020B0604030504040204" pitchFamily="34" charset="0"/>
                <a:ea typeface="Verdana" panose="020B0604030504040204" pitchFamily="34" charset="0"/>
              </a:rPr>
              <a:t>, dedicated to the goddess </a:t>
            </a:r>
            <a:r>
              <a:rPr lang="en-IE" b="1" dirty="0">
                <a:solidFill>
                  <a:srgbClr val="7030A0"/>
                </a:solidFill>
                <a:latin typeface="Verdana" panose="020B0604030504040204" pitchFamily="34" charset="0"/>
                <a:ea typeface="Verdana" panose="020B0604030504040204" pitchFamily="34" charset="0"/>
              </a:rPr>
              <a:t>Athena </a:t>
            </a:r>
          </a:p>
        </p:txBody>
      </p:sp>
      <p:sp>
        <p:nvSpPr>
          <p:cNvPr id="17" name="TextBox 16">
            <a:extLst>
              <a:ext uri="{FF2B5EF4-FFF2-40B4-BE49-F238E27FC236}">
                <a16:creationId xmlns:a16="http://schemas.microsoft.com/office/drawing/2014/main" id="{1E4D6284-2BC8-44C3-A486-9425D821DF7E}"/>
              </a:ext>
            </a:extLst>
          </p:cNvPr>
          <p:cNvSpPr txBox="1"/>
          <p:nvPr/>
        </p:nvSpPr>
        <p:spPr>
          <a:xfrm>
            <a:off x="6231561" y="5434850"/>
            <a:ext cx="5393361" cy="230832"/>
          </a:xfrm>
          <a:prstGeom prst="rect">
            <a:avLst/>
          </a:prstGeom>
          <a:noFill/>
        </p:spPr>
        <p:txBody>
          <a:bodyPr wrap="square" rtlCol="0">
            <a:spAutoFit/>
          </a:bodyPr>
          <a:lstStyle/>
          <a:p>
            <a:pPr algn="r"/>
            <a:r>
              <a:rPr lang="en-IE" sz="900" dirty="0"/>
              <a:t>Image source: </a:t>
            </a:r>
            <a:r>
              <a:rPr lang="en-IE" sz="900" dirty="0">
                <a:hlinkClick r:id="rId3">
                  <a:extLst>
                    <a:ext uri="{A12FA001-AC4F-418D-AE19-62706E023703}">
                      <ahyp:hlinkClr xmlns:ahyp="http://schemas.microsoft.com/office/drawing/2018/hyperlinkcolor" val="tx"/>
                    </a:ext>
                  </a:extLst>
                </a:hlinkClick>
              </a:rPr>
              <a:t>https://acis.com/blog/secrets-of-the-parthenon/</a:t>
            </a:r>
            <a:r>
              <a:rPr lang="en-IE" sz="900" dirty="0"/>
              <a:t>, Accessed 4/3/21, 9:05</a:t>
            </a:r>
          </a:p>
        </p:txBody>
      </p:sp>
    </p:spTree>
    <p:extLst>
      <p:ext uri="{BB962C8B-B14F-4D97-AF65-F5344CB8AC3E}">
        <p14:creationId xmlns:p14="http://schemas.microsoft.com/office/powerpoint/2010/main" val="10626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C08C6-1F68-460F-9690-90B89A60D203}"/>
              </a:ext>
            </a:extLst>
          </p:cNvPr>
          <p:cNvSpPr>
            <a:spLocks noGrp="1"/>
          </p:cNvSpPr>
          <p:nvPr>
            <p:ph type="title"/>
          </p:nvPr>
        </p:nvSpPr>
        <p:spPr>
          <a:xfrm>
            <a:off x="657144" y="273944"/>
            <a:ext cx="5991244" cy="1106424"/>
          </a:xfrm>
        </p:spPr>
        <p:txBody>
          <a:bodyPr>
            <a:normAutofit/>
          </a:bodyPr>
          <a:lstStyle/>
          <a:p>
            <a:r>
              <a:rPr lang="en-IE" sz="2800" b="1" dirty="0">
                <a:latin typeface="Verdana" panose="020B0604030504040204" pitchFamily="34" charset="0"/>
                <a:ea typeface="Verdana" panose="020B0604030504040204" pitchFamily="34" charset="0"/>
                <a:cs typeface="Times New Roman" panose="02020603050405020304" pitchFamily="18" charset="0"/>
              </a:rPr>
              <a:t>Pericles</a:t>
            </a:r>
            <a:endParaRPr lang="en-IE" sz="2800"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BFEB838-6C4E-45E9-815E-41D405B8C7A3}"/>
              </a:ext>
            </a:extLst>
          </p:cNvPr>
          <p:cNvSpPr>
            <a:spLocks noGrp="1"/>
          </p:cNvSpPr>
          <p:nvPr>
            <p:ph idx="1"/>
          </p:nvPr>
        </p:nvSpPr>
        <p:spPr>
          <a:xfrm>
            <a:off x="620808" y="1707585"/>
            <a:ext cx="6660315" cy="4185098"/>
          </a:xfrm>
        </p:spPr>
        <p:txBody>
          <a:bodyPr>
            <a:normAutofit/>
          </a:bodyPr>
          <a:lstStyle/>
          <a:p>
            <a:pPr>
              <a:lnSpc>
                <a:spcPct val="100000"/>
              </a:lnSpc>
              <a:buBlip>
                <a:blip r:embed="rId2">
                  <a:extLst>
                    <a:ext uri="{96DAC541-7B7A-43D3-8B79-37D633B846F1}">
                      <asvg:svgBlip xmlns:asvg="http://schemas.microsoft.com/office/drawing/2016/SVG/main" r:embed="rId3"/>
                    </a:ext>
                  </a:extLst>
                </a:blip>
              </a:buBlip>
            </a:pPr>
            <a:r>
              <a:rPr lang="en-IE" sz="1700" dirty="0">
                <a:latin typeface="Verdana" panose="020B0604030504040204" pitchFamily="34" charset="0"/>
                <a:ea typeface="Verdana" panose="020B0604030504040204" pitchFamily="34" charset="0"/>
                <a:cs typeface="Times New Roman" panose="02020603050405020304" pitchFamily="18" charset="0"/>
              </a:rPr>
              <a:t>Athenian </a:t>
            </a:r>
            <a:r>
              <a:rPr lang="en-IE" sz="1700" b="1" dirty="0">
                <a:solidFill>
                  <a:srgbClr val="FF0000"/>
                </a:solidFill>
                <a:latin typeface="Verdana" panose="020B0604030504040204" pitchFamily="34" charset="0"/>
                <a:ea typeface="Verdana" panose="020B0604030504040204" pitchFamily="34" charset="0"/>
                <a:cs typeface="Times New Roman" panose="02020603050405020304" pitchFamily="18" charset="0"/>
              </a:rPr>
              <a:t>statesman </a:t>
            </a:r>
            <a:r>
              <a:rPr lang="en-IE" sz="1700" dirty="0">
                <a:latin typeface="Verdana" panose="020B0604030504040204" pitchFamily="34" charset="0"/>
                <a:ea typeface="Verdana" panose="020B0604030504040204" pitchFamily="34" charset="0"/>
                <a:cs typeface="Times New Roman" panose="02020603050405020304" pitchFamily="18" charset="0"/>
              </a:rPr>
              <a:t>in the 5</a:t>
            </a:r>
            <a:r>
              <a:rPr lang="en-IE" sz="1700" baseline="30000" dirty="0">
                <a:latin typeface="Verdana" panose="020B0604030504040204" pitchFamily="34" charset="0"/>
                <a:ea typeface="Verdana" panose="020B0604030504040204" pitchFamily="34" charset="0"/>
                <a:cs typeface="Times New Roman" panose="02020603050405020304" pitchFamily="18" charset="0"/>
              </a:rPr>
              <a:t>th</a:t>
            </a:r>
            <a:r>
              <a:rPr lang="en-IE" sz="1700" dirty="0">
                <a:latin typeface="Verdana" panose="020B0604030504040204" pitchFamily="34" charset="0"/>
                <a:ea typeface="Verdana" panose="020B0604030504040204" pitchFamily="34" charset="0"/>
                <a:cs typeface="Times New Roman" panose="02020603050405020304" pitchFamily="18" charset="0"/>
              </a:rPr>
              <a:t> century BC</a:t>
            </a:r>
          </a:p>
          <a:p>
            <a:pPr>
              <a:lnSpc>
                <a:spcPct val="100000"/>
              </a:lnSpc>
              <a:buBlip>
                <a:blip r:embed="rId2">
                  <a:extLst>
                    <a:ext uri="{96DAC541-7B7A-43D3-8B79-37D633B846F1}">
                      <asvg:svgBlip xmlns:asvg="http://schemas.microsoft.com/office/drawing/2016/SVG/main" r:embed="rId3"/>
                    </a:ext>
                  </a:extLst>
                </a:blip>
              </a:buBlip>
            </a:pPr>
            <a:r>
              <a:rPr lang="en-IE" sz="1700" dirty="0">
                <a:latin typeface="Verdana" panose="020B0604030504040204" pitchFamily="34" charset="0"/>
                <a:ea typeface="Verdana" panose="020B0604030504040204" pitchFamily="34" charset="0"/>
                <a:cs typeface="Times New Roman" panose="02020603050405020304" pitchFamily="18" charset="0"/>
              </a:rPr>
              <a:t>Athens under Pericles = high point of </a:t>
            </a:r>
            <a:r>
              <a:rPr lang="en-IE" sz="1700" b="1" dirty="0">
                <a:solidFill>
                  <a:srgbClr val="0070C0"/>
                </a:solidFill>
                <a:latin typeface="Verdana" panose="020B0604030504040204" pitchFamily="34" charset="0"/>
                <a:ea typeface="Verdana" panose="020B0604030504040204" pitchFamily="34" charset="0"/>
                <a:cs typeface="Times New Roman" panose="02020603050405020304" pitchFamily="18" charset="0"/>
              </a:rPr>
              <a:t>Classical period</a:t>
            </a:r>
          </a:p>
          <a:p>
            <a:pPr>
              <a:lnSpc>
                <a:spcPct val="100000"/>
              </a:lnSpc>
              <a:buBlip>
                <a:blip r:embed="rId2">
                  <a:extLst>
                    <a:ext uri="{96DAC541-7B7A-43D3-8B79-37D633B846F1}">
                      <asvg:svgBlip xmlns:asvg="http://schemas.microsoft.com/office/drawing/2016/SVG/main" r:embed="rId3"/>
                    </a:ext>
                  </a:extLst>
                </a:blip>
              </a:buBlip>
            </a:pPr>
            <a:r>
              <a:rPr lang="en-IE" sz="1700" dirty="0">
                <a:latin typeface="Verdana" panose="020B0604030504040204" pitchFamily="34" charset="0"/>
                <a:ea typeface="Verdana" panose="020B0604030504040204" pitchFamily="34" charset="0"/>
                <a:cs typeface="Times New Roman" panose="02020603050405020304" pitchFamily="18" charset="0"/>
              </a:rPr>
              <a:t>Pericles planned to rebuild temples destroyed during the </a:t>
            </a:r>
            <a:r>
              <a:rPr lang="en-IE" sz="1700" b="1" dirty="0">
                <a:solidFill>
                  <a:srgbClr val="7030A0"/>
                </a:solidFill>
                <a:latin typeface="Verdana" panose="020B0604030504040204" pitchFamily="34" charset="0"/>
                <a:ea typeface="Verdana" panose="020B0604030504040204" pitchFamily="34" charset="0"/>
                <a:cs typeface="Times New Roman" panose="02020603050405020304" pitchFamily="18" charset="0"/>
              </a:rPr>
              <a:t>Persian Wars</a:t>
            </a:r>
          </a:p>
          <a:p>
            <a:pPr>
              <a:lnSpc>
                <a:spcPct val="100000"/>
              </a:lnSpc>
              <a:buBlip>
                <a:blip r:embed="rId2">
                  <a:extLst>
                    <a:ext uri="{96DAC541-7B7A-43D3-8B79-37D633B846F1}">
                      <asvg:svgBlip xmlns:asvg="http://schemas.microsoft.com/office/drawing/2016/SVG/main" r:embed="rId3"/>
                    </a:ext>
                  </a:extLst>
                </a:blip>
              </a:buBlip>
            </a:pPr>
            <a:r>
              <a:rPr lang="en-US" sz="1800" dirty="0" err="1">
                <a:latin typeface="Verdana" panose="020B0604030504040204" pitchFamily="34" charset="0"/>
                <a:ea typeface="Verdana" panose="020B0604030504040204" pitchFamily="34" charset="0"/>
              </a:rPr>
              <a:t>Centrepiece</a:t>
            </a:r>
            <a:r>
              <a:rPr lang="en-US" sz="1800" dirty="0">
                <a:latin typeface="Verdana" panose="020B0604030504040204" pitchFamily="34" charset="0"/>
                <a:ea typeface="Verdana" panose="020B0604030504040204" pitchFamily="34" charset="0"/>
              </a:rPr>
              <a:t> of this building programme was the </a:t>
            </a:r>
            <a:r>
              <a:rPr lang="en-US" sz="1800" b="1" dirty="0">
                <a:solidFill>
                  <a:srgbClr val="00B050"/>
                </a:solidFill>
                <a:latin typeface="Verdana" panose="020B0604030504040204" pitchFamily="34" charset="0"/>
                <a:ea typeface="Verdana" panose="020B0604030504040204" pitchFamily="34" charset="0"/>
              </a:rPr>
              <a:t>Parthenon on the Athenian acropolis</a:t>
            </a:r>
            <a:r>
              <a:rPr lang="en-US" sz="1800" dirty="0">
                <a:latin typeface="Verdana" panose="020B0604030504040204" pitchFamily="34" charset="0"/>
                <a:ea typeface="Verdana" panose="020B0604030504040204" pitchFamily="34" charset="0"/>
              </a:rPr>
              <a:t>, designed by the architects </a:t>
            </a:r>
            <a:r>
              <a:rPr lang="en-US" sz="1800" b="1" dirty="0">
                <a:solidFill>
                  <a:srgbClr val="0070C0"/>
                </a:solidFill>
                <a:latin typeface="Verdana" panose="020B0604030504040204" pitchFamily="34" charset="0"/>
                <a:ea typeface="Verdana" panose="020B0604030504040204" pitchFamily="34" charset="0"/>
              </a:rPr>
              <a:t>Ictinus</a:t>
            </a:r>
            <a:r>
              <a:rPr lang="en-US" sz="1800" dirty="0">
                <a:latin typeface="Verdana" panose="020B0604030504040204" pitchFamily="34" charset="0"/>
                <a:ea typeface="Verdana" panose="020B0604030504040204" pitchFamily="34" charset="0"/>
              </a:rPr>
              <a:t> together with </a:t>
            </a:r>
            <a:r>
              <a:rPr lang="en-US" sz="1800" b="1" dirty="0" err="1">
                <a:solidFill>
                  <a:schemeClr val="bg2">
                    <a:lumMod val="50000"/>
                  </a:schemeClr>
                </a:solidFill>
                <a:latin typeface="Verdana" panose="020B0604030504040204" pitchFamily="34" charset="0"/>
                <a:ea typeface="Verdana" panose="020B0604030504040204" pitchFamily="34" charset="0"/>
              </a:rPr>
              <a:t>Callicrates</a:t>
            </a:r>
            <a:r>
              <a:rPr lang="en-US" sz="1800" dirty="0">
                <a:latin typeface="Verdana" panose="020B0604030504040204" pitchFamily="34" charset="0"/>
                <a:ea typeface="Verdana" panose="020B0604030504040204" pitchFamily="34" charset="0"/>
              </a:rPr>
              <a:t> </a:t>
            </a:r>
          </a:p>
          <a:p>
            <a:pPr>
              <a:lnSpc>
                <a:spcPct val="100000"/>
              </a:lnSpc>
              <a:buBlip>
                <a:blip r:embed="rId2">
                  <a:extLst>
                    <a:ext uri="{96DAC541-7B7A-43D3-8B79-37D633B846F1}">
                      <asvg:svgBlip xmlns:asvg="http://schemas.microsoft.com/office/drawing/2016/SVG/main" r:embed="rId3"/>
                    </a:ext>
                  </a:extLst>
                </a:blip>
              </a:buBlip>
            </a:pPr>
            <a:r>
              <a:rPr lang="en-US" sz="1800" dirty="0">
                <a:latin typeface="Verdana" panose="020B0604030504040204" pitchFamily="34" charset="0"/>
                <a:ea typeface="Verdana" panose="020B0604030504040204" pitchFamily="34" charset="0"/>
              </a:rPr>
              <a:t>Construction on the Parthenon began in 447 BC and took about </a:t>
            </a:r>
            <a:r>
              <a:rPr lang="en-US" sz="1800" b="1" dirty="0">
                <a:solidFill>
                  <a:srgbClr val="FFC000"/>
                </a:solidFill>
                <a:latin typeface="Verdana" panose="020B0604030504040204" pitchFamily="34" charset="0"/>
                <a:ea typeface="Verdana" panose="020B0604030504040204" pitchFamily="34" charset="0"/>
              </a:rPr>
              <a:t>8 years </a:t>
            </a:r>
            <a:r>
              <a:rPr lang="en-US" sz="1800" dirty="0">
                <a:latin typeface="Verdana" panose="020B0604030504040204" pitchFamily="34" charset="0"/>
                <a:ea typeface="Verdana" panose="020B0604030504040204" pitchFamily="34" charset="0"/>
              </a:rPr>
              <a:t>to complete (the sculpture took longer)</a:t>
            </a:r>
          </a:p>
          <a:p>
            <a:pPr>
              <a:lnSpc>
                <a:spcPct val="100000"/>
              </a:lnSpc>
              <a:buBlip>
                <a:blip r:embed="rId2">
                  <a:extLst>
                    <a:ext uri="{96DAC541-7B7A-43D3-8B79-37D633B846F1}">
                      <asvg:svgBlip xmlns:asvg="http://schemas.microsoft.com/office/drawing/2016/SVG/main" r:embed="rId3"/>
                    </a:ext>
                  </a:extLst>
                </a:blip>
              </a:buBlip>
            </a:pPr>
            <a:r>
              <a:rPr lang="en-US" sz="1800" dirty="0">
                <a:latin typeface="Verdana" panose="020B0604030504040204" pitchFamily="34" charset="0"/>
                <a:ea typeface="Verdana" panose="020B0604030504040204" pitchFamily="34" charset="0"/>
              </a:rPr>
              <a:t>It was a huge marble </a:t>
            </a:r>
            <a:r>
              <a:rPr lang="en-US" sz="1800" b="1" dirty="0">
                <a:solidFill>
                  <a:srgbClr val="00B0F0"/>
                </a:solidFill>
                <a:latin typeface="Verdana" panose="020B0604030504040204" pitchFamily="34" charset="0"/>
                <a:ea typeface="Verdana" panose="020B0604030504040204" pitchFamily="34" charset="0"/>
              </a:rPr>
              <a:t>Doric </a:t>
            </a:r>
            <a:r>
              <a:rPr lang="en-US" sz="1800" dirty="0">
                <a:latin typeface="Verdana" panose="020B0604030504040204" pitchFamily="34" charset="0"/>
                <a:ea typeface="Verdana" panose="020B0604030504040204" pitchFamily="34" charset="0"/>
              </a:rPr>
              <a:t>temple dedicated to the goddess Athena</a:t>
            </a:r>
          </a:p>
          <a:p>
            <a:pPr>
              <a:lnSpc>
                <a:spcPct val="100000"/>
              </a:lnSpc>
            </a:pPr>
            <a:endParaRPr lang="en-US" sz="300" b="0" i="0" dirty="0">
              <a:effectLst/>
              <a:latin typeface="Verdana" panose="020B0604030504040204" pitchFamily="34" charset="0"/>
              <a:ea typeface="Verdana" panose="020B0604030504040204" pitchFamily="34" charset="0"/>
            </a:endParaRPr>
          </a:p>
        </p:txBody>
      </p:sp>
      <p:pic>
        <p:nvPicPr>
          <p:cNvPr id="4" name="Picture 2">
            <a:extLst>
              <a:ext uri="{FF2B5EF4-FFF2-40B4-BE49-F238E27FC236}">
                <a16:creationId xmlns:a16="http://schemas.microsoft.com/office/drawing/2014/main" id="{1290399B-4A0A-487E-93B6-3FC64321C9E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 b="19751"/>
          <a:stretch/>
        </p:blipFill>
        <p:spPr bwMode="auto">
          <a:xfrm>
            <a:off x="7913858" y="538658"/>
            <a:ext cx="3612428" cy="549554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E038737-20B1-44FF-A56F-FB03B3A84B28}"/>
              </a:ext>
            </a:extLst>
          </p:cNvPr>
          <p:cNvSpPr txBox="1"/>
          <p:nvPr/>
        </p:nvSpPr>
        <p:spPr>
          <a:xfrm>
            <a:off x="5201175" y="6421129"/>
            <a:ext cx="6990826" cy="369332"/>
          </a:xfrm>
          <a:prstGeom prst="rect">
            <a:avLst/>
          </a:prstGeom>
          <a:noFill/>
        </p:spPr>
        <p:txBody>
          <a:bodyPr wrap="square" rtlCol="0">
            <a:spAutoFit/>
          </a:bodyPr>
          <a:lstStyle/>
          <a:p>
            <a:pPr algn="r"/>
            <a:r>
              <a:rPr lang="en-IE" sz="900" dirty="0"/>
              <a:t>Bust of Pericles. London, British Museum.</a:t>
            </a:r>
          </a:p>
          <a:p>
            <a:pPr algn="r"/>
            <a:r>
              <a:rPr lang="en-IE" sz="900" dirty="0"/>
              <a:t>Image source:  </a:t>
            </a:r>
            <a:r>
              <a:rPr lang="en-IE" sz="900" dirty="0">
                <a:hlinkClick r:id="rId5">
                  <a:extLst>
                    <a:ext uri="{A12FA001-AC4F-418D-AE19-62706E023703}">
                      <ahyp:hlinkClr xmlns:ahyp="http://schemas.microsoft.com/office/drawing/2018/hyperlinkcolor" val="tx"/>
                    </a:ext>
                  </a:extLst>
                </a:hlinkClick>
              </a:rPr>
              <a:t>https://www.beazley.ox.ac.uk/dictionary/Dict/ASP/dictionarybody.asp?name=Perikles</a:t>
            </a:r>
            <a:r>
              <a:rPr lang="en-IE" sz="900" dirty="0"/>
              <a:t>, Accessed 1/3/21, 12:21 </a:t>
            </a:r>
          </a:p>
        </p:txBody>
      </p:sp>
    </p:spTree>
    <p:extLst>
      <p:ext uri="{BB962C8B-B14F-4D97-AF65-F5344CB8AC3E}">
        <p14:creationId xmlns:p14="http://schemas.microsoft.com/office/powerpoint/2010/main" val="3857886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15E6C2-F8E2-463B-A835-A6F96DA33E4C}"/>
              </a:ext>
            </a:extLst>
          </p:cNvPr>
          <p:cNvSpPr txBox="1"/>
          <p:nvPr/>
        </p:nvSpPr>
        <p:spPr>
          <a:xfrm>
            <a:off x="364220" y="713065"/>
            <a:ext cx="5574375" cy="5343786"/>
          </a:xfrm>
          <a:prstGeom prst="rect">
            <a:avLst/>
          </a:prstGeom>
        </p:spPr>
        <p:txBody>
          <a:bodyPr vert="horz" lIns="91440" tIns="45720" rIns="91440" bIns="45720" rtlCol="0">
            <a:normAutofit/>
          </a:bodyPr>
          <a:lstStyle/>
          <a:p>
            <a:pPr>
              <a:lnSpc>
                <a:spcPct val="110000"/>
              </a:lnSpc>
              <a:spcAft>
                <a:spcPts val="600"/>
              </a:spcAft>
            </a:pPr>
            <a:r>
              <a:rPr lang="en-IE" sz="1600" dirty="0">
                <a:latin typeface="Verdana" panose="020B0604030504040204" pitchFamily="34" charset="0"/>
                <a:ea typeface="Verdana" panose="020B0604030504040204" pitchFamily="34" charset="0"/>
              </a:rPr>
              <a:t>Hmmm, what does “</a:t>
            </a:r>
            <a:r>
              <a:rPr lang="en-IE" sz="1600" b="1" dirty="0">
                <a:solidFill>
                  <a:srgbClr val="00B0F0"/>
                </a:solidFill>
                <a:latin typeface="Verdana" panose="020B0604030504040204" pitchFamily="34" charset="0"/>
                <a:ea typeface="Verdana" panose="020B0604030504040204" pitchFamily="34" charset="0"/>
              </a:rPr>
              <a:t>Doric</a:t>
            </a:r>
            <a:r>
              <a:rPr lang="en-IE" sz="1600" dirty="0">
                <a:latin typeface="Verdana" panose="020B0604030504040204" pitchFamily="34" charset="0"/>
                <a:ea typeface="Verdana" panose="020B0604030504040204" pitchFamily="34" charset="0"/>
              </a:rPr>
              <a:t>” mean?</a:t>
            </a:r>
          </a:p>
          <a:p>
            <a:pPr>
              <a:lnSpc>
                <a:spcPct val="110000"/>
              </a:lnSpc>
              <a:spcAft>
                <a:spcPts val="600"/>
              </a:spcAft>
            </a:pPr>
            <a:endParaRPr lang="en-IE" sz="1600" dirty="0">
              <a:latin typeface="Verdana" panose="020B0604030504040204" pitchFamily="34" charset="0"/>
              <a:ea typeface="Verdana" panose="020B0604030504040204" pitchFamily="34" charset="0"/>
            </a:endParaRPr>
          </a:p>
          <a:p>
            <a:pPr marL="285750" indent="-285750">
              <a:lnSpc>
                <a:spcPct val="110000"/>
              </a:lnSpc>
              <a:spcAft>
                <a:spcPts val="600"/>
              </a:spcAft>
              <a:buBlip>
                <a:blip r:embed="rId2">
                  <a:extLst>
                    <a:ext uri="{96DAC541-7B7A-43D3-8B79-37D633B846F1}">
                      <asvg:svgBlip xmlns:asvg="http://schemas.microsoft.com/office/drawing/2016/SVG/main" r:embed="rId3"/>
                    </a:ext>
                  </a:extLst>
                </a:blip>
              </a:buBlip>
            </a:pPr>
            <a:r>
              <a:rPr lang="en-IE" sz="1600" dirty="0">
                <a:latin typeface="Verdana" panose="020B0604030504040204" pitchFamily="34" charset="0"/>
                <a:ea typeface="Verdana" panose="020B0604030504040204" pitchFamily="34" charset="0"/>
              </a:rPr>
              <a:t>Doric refers to an </a:t>
            </a:r>
            <a:r>
              <a:rPr lang="en-IE" sz="1600" b="1" dirty="0">
                <a:solidFill>
                  <a:srgbClr val="FFC000"/>
                </a:solidFill>
                <a:latin typeface="Verdana" panose="020B0604030504040204" pitchFamily="34" charset="0"/>
                <a:ea typeface="Verdana" panose="020B0604030504040204" pitchFamily="34" charset="0"/>
              </a:rPr>
              <a:t>architectural style</a:t>
            </a:r>
          </a:p>
          <a:p>
            <a:pPr marL="285750" indent="-285750">
              <a:lnSpc>
                <a:spcPct val="110000"/>
              </a:lnSpc>
              <a:spcAft>
                <a:spcPts val="600"/>
              </a:spcAft>
              <a:buBlip>
                <a:blip r:embed="rId2">
                  <a:extLst>
                    <a:ext uri="{96DAC541-7B7A-43D3-8B79-37D633B846F1}">
                      <asvg:svgBlip xmlns:asvg="http://schemas.microsoft.com/office/drawing/2016/SVG/main" r:embed="rId3"/>
                    </a:ext>
                  </a:extLst>
                </a:blip>
              </a:buBlip>
            </a:pPr>
            <a:r>
              <a:rPr lang="en-IE" sz="1600" dirty="0">
                <a:latin typeface="Verdana" panose="020B0604030504040204" pitchFamily="34" charset="0"/>
                <a:ea typeface="Verdana" panose="020B0604030504040204" pitchFamily="34" charset="0"/>
              </a:rPr>
              <a:t>One of the defining features of the Doric style is </a:t>
            </a:r>
            <a:r>
              <a:rPr lang="en-IE" sz="1600" b="1" dirty="0">
                <a:solidFill>
                  <a:srgbClr val="00B050"/>
                </a:solidFill>
                <a:latin typeface="Verdana" panose="020B0604030504040204" pitchFamily="34" charset="0"/>
                <a:ea typeface="Verdana" panose="020B0604030504040204" pitchFamily="34" charset="0"/>
              </a:rPr>
              <a:t>fluted and very plain columns </a:t>
            </a:r>
          </a:p>
          <a:p>
            <a:pPr marL="285750" indent="-285750">
              <a:lnSpc>
                <a:spcPct val="110000"/>
              </a:lnSpc>
              <a:spcAft>
                <a:spcPts val="600"/>
              </a:spcAft>
              <a:buBlip>
                <a:blip r:embed="rId2">
                  <a:extLst>
                    <a:ext uri="{96DAC541-7B7A-43D3-8B79-37D633B846F1}">
                      <asvg:svgBlip xmlns:asvg="http://schemas.microsoft.com/office/drawing/2016/SVG/main" r:embed="rId3"/>
                    </a:ext>
                  </a:extLst>
                </a:blip>
              </a:buBlip>
            </a:pPr>
            <a:r>
              <a:rPr lang="en-IE" sz="1600" dirty="0">
                <a:latin typeface="Verdana" panose="020B0604030504040204" pitchFamily="34" charset="0"/>
                <a:ea typeface="Verdana" panose="020B0604030504040204" pitchFamily="34" charset="0"/>
              </a:rPr>
              <a:t>In the image below, you can see the difference between the columns of the three architectural styles: </a:t>
            </a:r>
            <a:r>
              <a:rPr lang="en-IE" sz="1600" b="1" dirty="0">
                <a:solidFill>
                  <a:srgbClr val="00B0F0"/>
                </a:solidFill>
                <a:latin typeface="Verdana" panose="020B0604030504040204" pitchFamily="34" charset="0"/>
                <a:ea typeface="Verdana" panose="020B0604030504040204" pitchFamily="34" charset="0"/>
              </a:rPr>
              <a:t>Doric</a:t>
            </a:r>
            <a:r>
              <a:rPr lang="en-IE" sz="1600" dirty="0">
                <a:latin typeface="Verdana" panose="020B0604030504040204" pitchFamily="34" charset="0"/>
                <a:ea typeface="Verdana" panose="020B0604030504040204" pitchFamily="34" charset="0"/>
              </a:rPr>
              <a:t>, </a:t>
            </a:r>
            <a:r>
              <a:rPr lang="en-IE" sz="1600" b="1" dirty="0">
                <a:solidFill>
                  <a:schemeClr val="accent1">
                    <a:lumMod val="75000"/>
                  </a:schemeClr>
                </a:solidFill>
                <a:latin typeface="Verdana" panose="020B0604030504040204" pitchFamily="34" charset="0"/>
                <a:ea typeface="Verdana" panose="020B0604030504040204" pitchFamily="34" charset="0"/>
              </a:rPr>
              <a:t>Ionic</a:t>
            </a:r>
            <a:r>
              <a:rPr lang="en-IE" sz="1600" dirty="0">
                <a:latin typeface="Verdana" panose="020B0604030504040204" pitchFamily="34" charset="0"/>
                <a:ea typeface="Verdana" panose="020B0604030504040204" pitchFamily="34" charset="0"/>
              </a:rPr>
              <a:t> and </a:t>
            </a:r>
            <a:r>
              <a:rPr lang="en-IE" sz="1600" b="1" dirty="0">
                <a:solidFill>
                  <a:srgbClr val="7030A0"/>
                </a:solidFill>
                <a:latin typeface="Verdana" panose="020B0604030504040204" pitchFamily="34" charset="0"/>
                <a:ea typeface="Verdana" panose="020B0604030504040204" pitchFamily="34" charset="0"/>
              </a:rPr>
              <a:t>Corinthian</a:t>
            </a:r>
          </a:p>
          <a:p>
            <a:pPr marL="285750" indent="-285750">
              <a:lnSpc>
                <a:spcPct val="110000"/>
              </a:lnSpc>
              <a:spcAft>
                <a:spcPts val="600"/>
              </a:spcAft>
              <a:buBlip>
                <a:blip r:embed="rId2">
                  <a:extLst>
                    <a:ext uri="{96DAC541-7B7A-43D3-8B79-37D633B846F1}">
                      <asvg:svgBlip xmlns:asvg="http://schemas.microsoft.com/office/drawing/2016/SVG/main" r:embed="rId3"/>
                    </a:ext>
                  </a:extLst>
                </a:blip>
              </a:buBlip>
            </a:pPr>
            <a:endParaRPr lang="en-IE" sz="1600" dirty="0">
              <a:latin typeface="Verdana" panose="020B0604030504040204" pitchFamily="34" charset="0"/>
              <a:ea typeface="Verdana" panose="020B0604030504040204" pitchFamily="34" charset="0"/>
            </a:endParaRPr>
          </a:p>
          <a:p>
            <a:pPr marL="285750" indent="-285750">
              <a:lnSpc>
                <a:spcPct val="110000"/>
              </a:lnSpc>
              <a:spcAft>
                <a:spcPts val="600"/>
              </a:spcAft>
              <a:buBlip>
                <a:blip r:embed="rId2">
                  <a:extLst>
                    <a:ext uri="{96DAC541-7B7A-43D3-8B79-37D633B846F1}">
                      <asvg:svgBlip xmlns:asvg="http://schemas.microsoft.com/office/drawing/2016/SVG/main" r:embed="rId3"/>
                    </a:ext>
                  </a:extLst>
                </a:blip>
              </a:buBlip>
            </a:pPr>
            <a:endParaRPr lang="en-IE" sz="1600" dirty="0">
              <a:latin typeface="Verdana" panose="020B0604030504040204" pitchFamily="34" charset="0"/>
              <a:ea typeface="Verdana" panose="020B0604030504040204" pitchFamily="34" charset="0"/>
            </a:endParaRPr>
          </a:p>
          <a:p>
            <a:pPr marL="285750" indent="-285750">
              <a:lnSpc>
                <a:spcPct val="110000"/>
              </a:lnSpc>
              <a:spcAft>
                <a:spcPts val="600"/>
              </a:spcAft>
              <a:buBlip>
                <a:blip r:embed="rId2">
                  <a:extLst>
                    <a:ext uri="{96DAC541-7B7A-43D3-8B79-37D633B846F1}">
                      <asvg:svgBlip xmlns:asvg="http://schemas.microsoft.com/office/drawing/2016/SVG/main" r:embed="rId3"/>
                    </a:ext>
                  </a:extLst>
                </a:blip>
              </a:buBlip>
            </a:pPr>
            <a:endParaRPr lang="en-IE" sz="1600" dirty="0">
              <a:latin typeface="Verdana" panose="020B0604030504040204" pitchFamily="34" charset="0"/>
              <a:ea typeface="Verdana" panose="020B0604030504040204" pitchFamily="34" charset="0"/>
            </a:endParaRPr>
          </a:p>
          <a:p>
            <a:pPr marL="285750" indent="-285750">
              <a:lnSpc>
                <a:spcPct val="110000"/>
              </a:lnSpc>
              <a:spcAft>
                <a:spcPts val="600"/>
              </a:spcAft>
              <a:buBlip>
                <a:blip r:embed="rId2">
                  <a:extLst>
                    <a:ext uri="{96DAC541-7B7A-43D3-8B79-37D633B846F1}">
                      <asvg:svgBlip xmlns:asvg="http://schemas.microsoft.com/office/drawing/2016/SVG/main" r:embed="rId3"/>
                    </a:ext>
                  </a:extLst>
                </a:blip>
              </a:buBlip>
            </a:pPr>
            <a:endParaRPr lang="en-IE" sz="1600" dirty="0">
              <a:latin typeface="Verdana" panose="020B0604030504040204" pitchFamily="34" charset="0"/>
              <a:ea typeface="Verdana" panose="020B0604030504040204" pitchFamily="34" charset="0"/>
            </a:endParaRPr>
          </a:p>
          <a:p>
            <a:pPr marL="285750" indent="-285750">
              <a:lnSpc>
                <a:spcPct val="110000"/>
              </a:lnSpc>
              <a:spcAft>
                <a:spcPts val="600"/>
              </a:spcAft>
              <a:buBlip>
                <a:blip r:embed="rId2">
                  <a:extLst>
                    <a:ext uri="{96DAC541-7B7A-43D3-8B79-37D633B846F1}">
                      <asvg:svgBlip xmlns:asvg="http://schemas.microsoft.com/office/drawing/2016/SVG/main" r:embed="rId3"/>
                    </a:ext>
                  </a:extLst>
                </a:blip>
              </a:buBlip>
            </a:pPr>
            <a:endParaRPr lang="en-IE" sz="1600" dirty="0">
              <a:latin typeface="Verdana" panose="020B0604030504040204" pitchFamily="34" charset="0"/>
              <a:ea typeface="Verdana" panose="020B0604030504040204" pitchFamily="34" charset="0"/>
            </a:endParaRPr>
          </a:p>
          <a:p>
            <a:pPr marL="285750" indent="-285750">
              <a:lnSpc>
                <a:spcPct val="110000"/>
              </a:lnSpc>
              <a:spcAft>
                <a:spcPts val="600"/>
              </a:spcAft>
              <a:buBlip>
                <a:blip r:embed="rId2">
                  <a:extLst>
                    <a:ext uri="{96DAC541-7B7A-43D3-8B79-37D633B846F1}">
                      <asvg:svgBlip xmlns:asvg="http://schemas.microsoft.com/office/drawing/2016/SVG/main" r:embed="rId3"/>
                    </a:ext>
                  </a:extLst>
                </a:blip>
              </a:buBlip>
            </a:pPr>
            <a:endParaRPr lang="en-IE" sz="1600" dirty="0">
              <a:latin typeface="Verdana" panose="020B0604030504040204" pitchFamily="34" charset="0"/>
              <a:ea typeface="Verdana" panose="020B0604030504040204" pitchFamily="34" charset="0"/>
            </a:endParaRPr>
          </a:p>
          <a:p>
            <a:pPr marL="285750" indent="-285750">
              <a:lnSpc>
                <a:spcPct val="110000"/>
              </a:lnSpc>
              <a:spcAft>
                <a:spcPts val="600"/>
              </a:spcAft>
              <a:buBlip>
                <a:blip r:embed="rId2">
                  <a:extLst>
                    <a:ext uri="{96DAC541-7B7A-43D3-8B79-37D633B846F1}">
                      <asvg:svgBlip xmlns:asvg="http://schemas.microsoft.com/office/drawing/2016/SVG/main" r:embed="rId3"/>
                    </a:ext>
                  </a:extLst>
                </a:blip>
              </a:buBlip>
            </a:pPr>
            <a:endParaRPr lang="en-IE" sz="1600" dirty="0">
              <a:latin typeface="Verdana" panose="020B0604030504040204" pitchFamily="34" charset="0"/>
              <a:ea typeface="Verdana" panose="020B0604030504040204" pitchFamily="34" charset="0"/>
            </a:endParaRPr>
          </a:p>
        </p:txBody>
      </p:sp>
      <p:pic>
        <p:nvPicPr>
          <p:cNvPr id="5" name="Picture 4">
            <a:extLst>
              <a:ext uri="{FF2B5EF4-FFF2-40B4-BE49-F238E27FC236}">
                <a16:creationId xmlns:a16="http://schemas.microsoft.com/office/drawing/2014/main" id="{A6426462-45D3-423C-B807-8021089B3831}"/>
              </a:ext>
            </a:extLst>
          </p:cNvPr>
          <p:cNvPicPr>
            <a:picLocks noChangeAspect="1"/>
          </p:cNvPicPr>
          <p:nvPr/>
        </p:nvPicPr>
        <p:blipFill>
          <a:blip r:embed="rId4"/>
          <a:stretch>
            <a:fillRect/>
          </a:stretch>
        </p:blipFill>
        <p:spPr>
          <a:xfrm>
            <a:off x="215367" y="3327282"/>
            <a:ext cx="5984407" cy="1895740"/>
          </a:xfrm>
          <a:prstGeom prst="rect">
            <a:avLst/>
          </a:prstGeom>
        </p:spPr>
      </p:pic>
      <p:sp>
        <p:nvSpPr>
          <p:cNvPr id="6" name="TextBox 5">
            <a:extLst>
              <a:ext uri="{FF2B5EF4-FFF2-40B4-BE49-F238E27FC236}">
                <a16:creationId xmlns:a16="http://schemas.microsoft.com/office/drawing/2014/main" id="{87B9BD46-C4D7-4F8F-8816-0DE9C8524EB7}"/>
              </a:ext>
            </a:extLst>
          </p:cNvPr>
          <p:cNvSpPr txBox="1"/>
          <p:nvPr/>
        </p:nvSpPr>
        <p:spPr>
          <a:xfrm>
            <a:off x="301301" y="5298159"/>
            <a:ext cx="5700210" cy="369332"/>
          </a:xfrm>
          <a:prstGeom prst="rect">
            <a:avLst/>
          </a:prstGeom>
          <a:noFill/>
        </p:spPr>
        <p:txBody>
          <a:bodyPr wrap="square" rtlCol="0">
            <a:spAutoFit/>
          </a:bodyPr>
          <a:lstStyle/>
          <a:p>
            <a:r>
              <a:rPr lang="en-IE" dirty="0">
                <a:latin typeface="Verdana" panose="020B0604030504040204" pitchFamily="34" charset="0"/>
                <a:ea typeface="Verdana" panose="020B0604030504040204" pitchFamily="34" charset="0"/>
              </a:rPr>
              <a:t>Doric		 Ionic		      Corinthian</a:t>
            </a:r>
          </a:p>
        </p:txBody>
      </p:sp>
      <p:sp>
        <p:nvSpPr>
          <p:cNvPr id="4" name="TextBox 3">
            <a:extLst>
              <a:ext uri="{FF2B5EF4-FFF2-40B4-BE49-F238E27FC236}">
                <a16:creationId xmlns:a16="http://schemas.microsoft.com/office/drawing/2014/main" id="{6C9A154D-34A9-45D9-8D90-52098D50E0E3}"/>
              </a:ext>
            </a:extLst>
          </p:cNvPr>
          <p:cNvSpPr txBox="1"/>
          <p:nvPr/>
        </p:nvSpPr>
        <p:spPr>
          <a:xfrm>
            <a:off x="0" y="6459835"/>
            <a:ext cx="11456988" cy="507831"/>
          </a:xfrm>
          <a:prstGeom prst="rect">
            <a:avLst/>
          </a:prstGeom>
          <a:noFill/>
        </p:spPr>
        <p:txBody>
          <a:bodyPr wrap="square" rtlCol="0">
            <a:spAutoFit/>
          </a:bodyPr>
          <a:lstStyle/>
          <a:p>
            <a:r>
              <a:rPr lang="en-IE" sz="900" dirty="0">
                <a:latin typeface="Verdana" panose="020B0604030504040204" pitchFamily="34" charset="0"/>
                <a:ea typeface="Verdana" panose="020B0604030504040204" pitchFamily="34" charset="0"/>
              </a:rPr>
              <a:t>Image source (above): </a:t>
            </a:r>
            <a:r>
              <a:rPr lang="en-IE" sz="900" dirty="0">
                <a:latin typeface="Verdana" panose="020B0604030504040204" pitchFamily="34" charset="0"/>
                <a:ea typeface="Verdana" panose="020B0604030504040204" pitchFamily="34" charset="0"/>
                <a:hlinkClick r:id="rId5">
                  <a:extLst>
                    <a:ext uri="{A12FA001-AC4F-418D-AE19-62706E023703}">
                      <ahyp:hlinkClr xmlns:ahyp="http://schemas.microsoft.com/office/drawing/2018/hyperlinkcolor" val="tx"/>
                    </a:ext>
                  </a:extLst>
                </a:hlinkClick>
              </a:rPr>
              <a:t>https://blog.britishmuseum.org/an-introduction-to-greek-architecture/</a:t>
            </a:r>
            <a:r>
              <a:rPr lang="en-IE" sz="900" dirty="0">
                <a:latin typeface="Verdana" panose="020B0604030504040204" pitchFamily="34" charset="0"/>
                <a:ea typeface="Verdana" panose="020B0604030504040204" pitchFamily="34" charset="0"/>
              </a:rPr>
              <a:t>, Accessed 4/3/21, 9:09</a:t>
            </a:r>
          </a:p>
          <a:p>
            <a:r>
              <a:rPr lang="en-IE" sz="900" dirty="0">
                <a:latin typeface="Verdana" panose="020B0604030504040204" pitchFamily="34" charset="0"/>
                <a:ea typeface="Verdana" panose="020B0604030504040204" pitchFamily="34" charset="0"/>
              </a:rPr>
              <a:t>Image source (above right): </a:t>
            </a:r>
            <a:r>
              <a:rPr lang="en-IE" sz="900" dirty="0">
                <a:latin typeface="Verdana" panose="020B0604030504040204" pitchFamily="34" charset="0"/>
                <a:ea typeface="Verdana" panose="020B0604030504040204" pitchFamily="34" charset="0"/>
                <a:hlinkClick r:id="rId6">
                  <a:extLst>
                    <a:ext uri="{A12FA001-AC4F-418D-AE19-62706E023703}">
                      <ahyp:hlinkClr xmlns:ahyp="http://schemas.microsoft.com/office/drawing/2018/hyperlinkcolor" val="tx"/>
                    </a:ext>
                  </a:extLst>
                </a:hlinkClick>
              </a:rPr>
              <a:t>https://acis.com/blog/secrets-of-the-parthenon/</a:t>
            </a:r>
            <a:r>
              <a:rPr lang="en-IE" sz="900" dirty="0">
                <a:latin typeface="Verdana" panose="020B0604030504040204" pitchFamily="34" charset="0"/>
                <a:ea typeface="Verdana" panose="020B0604030504040204" pitchFamily="34" charset="0"/>
              </a:rPr>
              <a:t>, Accessed 4/3/21, 9:05</a:t>
            </a:r>
          </a:p>
          <a:p>
            <a:endParaRPr lang="en-IE" sz="900" dirty="0"/>
          </a:p>
        </p:txBody>
      </p:sp>
      <p:pic>
        <p:nvPicPr>
          <p:cNvPr id="10" name="Picture 2">
            <a:extLst>
              <a:ext uri="{FF2B5EF4-FFF2-40B4-BE49-F238E27FC236}">
                <a16:creationId xmlns:a16="http://schemas.microsoft.com/office/drawing/2014/main" id="{CB2889BF-D0A9-40D2-8019-D0F007F4AB1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6291" r="10300" b="3"/>
          <a:stretch/>
        </p:blipFill>
        <p:spPr bwMode="auto">
          <a:xfrm>
            <a:off x="6472914" y="746267"/>
            <a:ext cx="5254488" cy="5365465"/>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extLst>
            <a:ext uri="{909E8E84-426E-40DD-AFC4-6F175D3DCCD1}">
              <a14:hiddenFill xmlns:a14="http://schemas.microsoft.com/office/drawing/2010/main">
                <a:solidFill>
                  <a:srgbClr val="FFFFFF"/>
                </a:solidFill>
              </a14:hiddenFill>
            </a:ext>
          </a:extLst>
        </p:spPr>
      </p:pic>
      <p:cxnSp>
        <p:nvCxnSpPr>
          <p:cNvPr id="11" name="Straight Arrow Connector 10">
            <a:extLst>
              <a:ext uri="{FF2B5EF4-FFF2-40B4-BE49-F238E27FC236}">
                <a16:creationId xmlns:a16="http://schemas.microsoft.com/office/drawing/2014/main" id="{D09FA1BE-3E58-4C59-B88D-7769D37C6892}"/>
              </a:ext>
            </a:extLst>
          </p:cNvPr>
          <p:cNvCxnSpPr/>
          <p:nvPr/>
        </p:nvCxnSpPr>
        <p:spPr>
          <a:xfrm>
            <a:off x="4296792" y="2166151"/>
            <a:ext cx="2796466" cy="63031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3247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D819E-33A9-4585-8F94-45E1C498FE35}"/>
              </a:ext>
            </a:extLst>
          </p:cNvPr>
          <p:cNvSpPr>
            <a:spLocks noGrp="1"/>
          </p:cNvSpPr>
          <p:nvPr>
            <p:ph idx="1"/>
          </p:nvPr>
        </p:nvSpPr>
        <p:spPr>
          <a:xfrm>
            <a:off x="4964586" y="473641"/>
            <a:ext cx="6628999" cy="3859742"/>
          </a:xfrm>
        </p:spPr>
        <p:txBody>
          <a:bodyPr/>
          <a:lstStyle/>
          <a:p>
            <a:pPr marL="285750" indent="-285750">
              <a:lnSpc>
                <a:spcPct val="110000"/>
              </a:lnSpc>
              <a:spcAft>
                <a:spcPts val="600"/>
              </a:spcAft>
              <a:buBlip>
                <a:blip r:embed="rId2">
                  <a:extLst>
                    <a:ext uri="{96DAC541-7B7A-43D3-8B79-37D633B846F1}">
                      <asvg:svgBlip xmlns:asvg="http://schemas.microsoft.com/office/drawing/2016/SVG/main" r:embed="rId3"/>
                    </a:ext>
                  </a:extLst>
                </a:blip>
              </a:buBlip>
            </a:pPr>
            <a:r>
              <a:rPr lang="en-IE" sz="1800" dirty="0">
                <a:latin typeface="Verdana" panose="020B0604030504040204" pitchFamily="34" charset="0"/>
                <a:ea typeface="Verdana" panose="020B0604030504040204" pitchFamily="34" charset="0"/>
              </a:rPr>
              <a:t>Another feature of the Doric style is a </a:t>
            </a:r>
            <a:r>
              <a:rPr lang="en-IE" sz="1800" b="1" dirty="0">
                <a:solidFill>
                  <a:srgbClr val="FFC000"/>
                </a:solidFill>
                <a:latin typeface="Verdana" panose="020B0604030504040204" pitchFamily="34" charset="0"/>
                <a:ea typeface="Verdana" panose="020B0604030504040204" pitchFamily="34" charset="0"/>
              </a:rPr>
              <a:t>frieze</a:t>
            </a:r>
            <a:r>
              <a:rPr lang="en-IE" sz="1800" dirty="0">
                <a:latin typeface="Verdana" panose="020B0604030504040204" pitchFamily="34" charset="0"/>
                <a:ea typeface="Verdana" panose="020B0604030504040204" pitchFamily="34" charset="0"/>
              </a:rPr>
              <a:t> composed of </a:t>
            </a:r>
            <a:r>
              <a:rPr lang="en-IE" sz="1800" b="1" dirty="0">
                <a:solidFill>
                  <a:srgbClr val="00B050"/>
                </a:solidFill>
                <a:latin typeface="Verdana" panose="020B0604030504040204" pitchFamily="34" charset="0"/>
                <a:ea typeface="Verdana" panose="020B0604030504040204" pitchFamily="34" charset="0"/>
              </a:rPr>
              <a:t>triglyphs</a:t>
            </a:r>
            <a:r>
              <a:rPr lang="en-IE" sz="1800" dirty="0">
                <a:latin typeface="Verdana" panose="020B0604030504040204" pitchFamily="34" charset="0"/>
                <a:ea typeface="Verdana" panose="020B0604030504040204" pitchFamily="34" charset="0"/>
              </a:rPr>
              <a:t> and </a:t>
            </a:r>
            <a:r>
              <a:rPr lang="en-IE" sz="1800" b="1" dirty="0">
                <a:solidFill>
                  <a:schemeClr val="accent1">
                    <a:lumMod val="75000"/>
                  </a:schemeClr>
                </a:solidFill>
                <a:latin typeface="Verdana" panose="020B0604030504040204" pitchFamily="34" charset="0"/>
                <a:ea typeface="Verdana" panose="020B0604030504040204" pitchFamily="34" charset="0"/>
              </a:rPr>
              <a:t>metopes</a:t>
            </a:r>
          </a:p>
          <a:p>
            <a:endParaRPr lang="en-IE" dirty="0"/>
          </a:p>
        </p:txBody>
      </p:sp>
      <p:pic>
        <p:nvPicPr>
          <p:cNvPr id="5" name="Picture 4" descr="A picture containing sky, building, outdoor, old&#10;&#10;Description automatically generated">
            <a:extLst>
              <a:ext uri="{FF2B5EF4-FFF2-40B4-BE49-F238E27FC236}">
                <a16:creationId xmlns:a16="http://schemas.microsoft.com/office/drawing/2014/main" id="{8FA3B42D-5895-43BF-8018-2FC37AB66A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628" y="323147"/>
            <a:ext cx="4484589" cy="2805058"/>
          </a:xfrm>
          <a:prstGeom prst="rect">
            <a:avLst/>
          </a:prstGeom>
        </p:spPr>
      </p:pic>
      <p:pic>
        <p:nvPicPr>
          <p:cNvPr id="7" name="Picture 6">
            <a:extLst>
              <a:ext uri="{FF2B5EF4-FFF2-40B4-BE49-F238E27FC236}">
                <a16:creationId xmlns:a16="http://schemas.microsoft.com/office/drawing/2014/main" id="{33BE2FC7-4529-4DF9-8707-15A389D8F0EF}"/>
              </a:ext>
            </a:extLst>
          </p:cNvPr>
          <p:cNvPicPr>
            <a:picLocks noChangeAspect="1"/>
          </p:cNvPicPr>
          <p:nvPr/>
        </p:nvPicPr>
        <p:blipFill>
          <a:blip r:embed="rId5"/>
          <a:stretch>
            <a:fillRect/>
          </a:stretch>
        </p:blipFill>
        <p:spPr>
          <a:xfrm>
            <a:off x="1694579" y="3560424"/>
            <a:ext cx="9317423" cy="1892246"/>
          </a:xfrm>
          <a:prstGeom prst="rect">
            <a:avLst/>
          </a:prstGeom>
        </p:spPr>
      </p:pic>
      <p:sp>
        <p:nvSpPr>
          <p:cNvPr id="8" name="Right Brace 7">
            <a:extLst>
              <a:ext uri="{FF2B5EF4-FFF2-40B4-BE49-F238E27FC236}">
                <a16:creationId xmlns:a16="http://schemas.microsoft.com/office/drawing/2014/main" id="{12F1581C-B63D-4997-A7A3-7550E6238CB3}"/>
              </a:ext>
            </a:extLst>
          </p:cNvPr>
          <p:cNvSpPr/>
          <p:nvPr/>
        </p:nvSpPr>
        <p:spPr>
          <a:xfrm rot="16200000">
            <a:off x="6247071" y="-1335931"/>
            <a:ext cx="212437" cy="9317424"/>
          </a:xfrm>
          <a:prstGeom prst="righ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E"/>
          </a:p>
        </p:txBody>
      </p:sp>
      <p:sp>
        <p:nvSpPr>
          <p:cNvPr id="9" name="TextBox 8">
            <a:extLst>
              <a:ext uri="{FF2B5EF4-FFF2-40B4-BE49-F238E27FC236}">
                <a16:creationId xmlns:a16="http://schemas.microsoft.com/office/drawing/2014/main" id="{BB42B6E3-51DA-48C9-89BF-6FBD60E360B2}"/>
              </a:ext>
            </a:extLst>
          </p:cNvPr>
          <p:cNvSpPr txBox="1"/>
          <p:nvPr/>
        </p:nvSpPr>
        <p:spPr>
          <a:xfrm>
            <a:off x="4964586" y="2213264"/>
            <a:ext cx="2887509" cy="923330"/>
          </a:xfrm>
          <a:prstGeom prst="rect">
            <a:avLst/>
          </a:prstGeom>
          <a:noFill/>
        </p:spPr>
        <p:txBody>
          <a:bodyPr wrap="square" rtlCol="0">
            <a:spAutoFit/>
          </a:bodyPr>
          <a:lstStyle/>
          <a:p>
            <a:pPr algn="ctr"/>
            <a:r>
              <a:rPr lang="en-IE" b="1" dirty="0">
                <a:solidFill>
                  <a:srgbClr val="FFC000"/>
                </a:solidFill>
                <a:latin typeface="Verdana" panose="020B0604030504040204" pitchFamily="34" charset="0"/>
                <a:ea typeface="Verdana" panose="020B0604030504040204" pitchFamily="34" charset="0"/>
              </a:rPr>
              <a:t>Frieze</a:t>
            </a:r>
            <a:r>
              <a:rPr lang="en-IE" dirty="0">
                <a:latin typeface="Verdana" panose="020B0604030504040204" pitchFamily="34" charset="0"/>
                <a:ea typeface="Verdana" panose="020B0604030504040204" pitchFamily="34" charset="0"/>
              </a:rPr>
              <a:t>: horizontal band of sculpted or painted decoration</a:t>
            </a:r>
          </a:p>
        </p:txBody>
      </p:sp>
      <p:sp>
        <p:nvSpPr>
          <p:cNvPr id="10" name="Right Brace 9">
            <a:extLst>
              <a:ext uri="{FF2B5EF4-FFF2-40B4-BE49-F238E27FC236}">
                <a16:creationId xmlns:a16="http://schemas.microsoft.com/office/drawing/2014/main" id="{4C04A6E5-2755-4669-9D9E-00DFD0926C38}"/>
              </a:ext>
            </a:extLst>
          </p:cNvPr>
          <p:cNvSpPr/>
          <p:nvPr/>
        </p:nvSpPr>
        <p:spPr>
          <a:xfrm rot="5400000">
            <a:off x="3242347" y="4985565"/>
            <a:ext cx="261671" cy="1458730"/>
          </a:xfrm>
          <a:prstGeom prst="rightBrace">
            <a:avLst>
              <a:gd name="adj1" fmla="val 0"/>
              <a:gd name="adj2" fmla="val 50000"/>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E"/>
          </a:p>
        </p:txBody>
      </p:sp>
      <p:sp>
        <p:nvSpPr>
          <p:cNvPr id="11" name="Right Brace 10">
            <a:extLst>
              <a:ext uri="{FF2B5EF4-FFF2-40B4-BE49-F238E27FC236}">
                <a16:creationId xmlns:a16="http://schemas.microsoft.com/office/drawing/2014/main" id="{77E2E3B4-B769-447B-91E3-7C97E071457D}"/>
              </a:ext>
            </a:extLst>
          </p:cNvPr>
          <p:cNvSpPr/>
          <p:nvPr/>
        </p:nvSpPr>
        <p:spPr>
          <a:xfrm rot="5400000">
            <a:off x="8807637" y="5188577"/>
            <a:ext cx="261672" cy="908808"/>
          </a:xfrm>
          <a:prstGeom prst="rightBrace">
            <a:avLst>
              <a:gd name="adj1" fmla="val 0"/>
              <a:gd name="adj2" fmla="val 50000"/>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E"/>
          </a:p>
        </p:txBody>
      </p:sp>
      <p:sp>
        <p:nvSpPr>
          <p:cNvPr id="12" name="TextBox 11">
            <a:extLst>
              <a:ext uri="{FF2B5EF4-FFF2-40B4-BE49-F238E27FC236}">
                <a16:creationId xmlns:a16="http://schemas.microsoft.com/office/drawing/2014/main" id="{8B8631D8-1A3B-40F0-94A0-CD482C11F903}"/>
              </a:ext>
            </a:extLst>
          </p:cNvPr>
          <p:cNvSpPr txBox="1"/>
          <p:nvPr/>
        </p:nvSpPr>
        <p:spPr>
          <a:xfrm>
            <a:off x="1537369" y="5973359"/>
            <a:ext cx="3944562" cy="646331"/>
          </a:xfrm>
          <a:prstGeom prst="rect">
            <a:avLst/>
          </a:prstGeom>
          <a:noFill/>
        </p:spPr>
        <p:txBody>
          <a:bodyPr wrap="square" rtlCol="0">
            <a:spAutoFit/>
          </a:bodyPr>
          <a:lstStyle/>
          <a:p>
            <a:r>
              <a:rPr lang="en-IE" b="1" dirty="0">
                <a:solidFill>
                  <a:schemeClr val="accent1">
                    <a:lumMod val="75000"/>
                  </a:schemeClr>
                </a:solidFill>
                <a:latin typeface="Verdana" panose="020B0604030504040204" pitchFamily="34" charset="0"/>
                <a:ea typeface="Verdana" panose="020B0604030504040204" pitchFamily="34" charset="0"/>
              </a:rPr>
              <a:t>Metope</a:t>
            </a:r>
            <a:r>
              <a:rPr lang="en-IE" dirty="0">
                <a:latin typeface="Verdana" panose="020B0604030504040204" pitchFamily="34" charset="0"/>
                <a:ea typeface="Verdana" panose="020B0604030504040204" pitchFamily="34" charset="0"/>
              </a:rPr>
              <a:t>: square space between triglyphs for decoration</a:t>
            </a:r>
          </a:p>
        </p:txBody>
      </p:sp>
      <p:sp>
        <p:nvSpPr>
          <p:cNvPr id="13" name="TextBox 12">
            <a:extLst>
              <a:ext uri="{FF2B5EF4-FFF2-40B4-BE49-F238E27FC236}">
                <a16:creationId xmlns:a16="http://schemas.microsoft.com/office/drawing/2014/main" id="{87EF5DE7-BFFD-475D-A11A-936A8C22E0AB}"/>
              </a:ext>
            </a:extLst>
          </p:cNvPr>
          <p:cNvSpPr txBox="1"/>
          <p:nvPr/>
        </p:nvSpPr>
        <p:spPr>
          <a:xfrm>
            <a:off x="7691622" y="5819976"/>
            <a:ext cx="2887509" cy="646331"/>
          </a:xfrm>
          <a:prstGeom prst="rect">
            <a:avLst/>
          </a:prstGeom>
          <a:noFill/>
        </p:spPr>
        <p:txBody>
          <a:bodyPr wrap="square" rtlCol="0">
            <a:spAutoFit/>
          </a:bodyPr>
          <a:lstStyle/>
          <a:p>
            <a:r>
              <a:rPr lang="en-IE" b="1" dirty="0">
                <a:solidFill>
                  <a:srgbClr val="00B050"/>
                </a:solidFill>
                <a:latin typeface="Verdana" panose="020B0604030504040204" pitchFamily="34" charset="0"/>
                <a:ea typeface="Verdana" panose="020B0604030504040204" pitchFamily="34" charset="0"/>
              </a:rPr>
              <a:t>Triglyph</a:t>
            </a:r>
            <a:r>
              <a:rPr lang="en-IE" dirty="0">
                <a:latin typeface="Verdana" panose="020B0604030504040204" pitchFamily="34" charset="0"/>
                <a:ea typeface="Verdana" panose="020B0604030504040204" pitchFamily="34" charset="0"/>
              </a:rPr>
              <a:t>: tablet with vertical grooves</a:t>
            </a:r>
          </a:p>
        </p:txBody>
      </p:sp>
      <p:sp>
        <p:nvSpPr>
          <p:cNvPr id="18" name="TextBox 17">
            <a:extLst>
              <a:ext uri="{FF2B5EF4-FFF2-40B4-BE49-F238E27FC236}">
                <a16:creationId xmlns:a16="http://schemas.microsoft.com/office/drawing/2014/main" id="{CBA8FA28-D40E-4835-AD24-FED2CD1FBA1C}"/>
              </a:ext>
            </a:extLst>
          </p:cNvPr>
          <p:cNvSpPr txBox="1"/>
          <p:nvPr/>
        </p:nvSpPr>
        <p:spPr>
          <a:xfrm>
            <a:off x="67111" y="6619690"/>
            <a:ext cx="7624511" cy="230832"/>
          </a:xfrm>
          <a:prstGeom prst="rect">
            <a:avLst/>
          </a:prstGeom>
          <a:noFill/>
        </p:spPr>
        <p:txBody>
          <a:bodyPr wrap="square" rtlCol="0">
            <a:spAutoFit/>
          </a:bodyPr>
          <a:lstStyle/>
          <a:p>
            <a:r>
              <a:rPr lang="en-IE" sz="900" dirty="0">
                <a:latin typeface="Verdana" panose="020B0604030504040204" pitchFamily="34" charset="0"/>
                <a:ea typeface="Verdana" panose="020B0604030504040204" pitchFamily="34" charset="0"/>
              </a:rPr>
              <a:t>Image source: </a:t>
            </a:r>
            <a:r>
              <a:rPr lang="en-IE" sz="900" dirty="0">
                <a:latin typeface="Verdana" panose="020B0604030504040204" pitchFamily="34" charset="0"/>
                <a:ea typeface="Verdana" panose="020B0604030504040204" pitchFamily="34" charset="0"/>
                <a:hlinkClick r:id="rId6">
                  <a:extLst>
                    <a:ext uri="{A12FA001-AC4F-418D-AE19-62706E023703}">
                      <ahyp:hlinkClr xmlns:ahyp="http://schemas.microsoft.com/office/drawing/2018/hyperlinkcolor" val="tx"/>
                    </a:ext>
                  </a:extLst>
                </a:hlinkClick>
              </a:rPr>
              <a:t>https://www.flickr.com/photos/profzucker/12044921383</a:t>
            </a:r>
            <a:r>
              <a:rPr lang="en-IE" sz="900" dirty="0">
                <a:latin typeface="Verdana" panose="020B0604030504040204" pitchFamily="34" charset="0"/>
                <a:ea typeface="Verdana" panose="020B0604030504040204" pitchFamily="34" charset="0"/>
              </a:rPr>
              <a:t> (photo by Steven Zucker), Accessed 16/7/21, 13:23</a:t>
            </a:r>
          </a:p>
        </p:txBody>
      </p:sp>
      <p:cxnSp>
        <p:nvCxnSpPr>
          <p:cNvPr id="22" name="Straight Arrow Connector 21">
            <a:extLst>
              <a:ext uri="{FF2B5EF4-FFF2-40B4-BE49-F238E27FC236}">
                <a16:creationId xmlns:a16="http://schemas.microsoft.com/office/drawing/2014/main" id="{C96B05B2-2489-465D-945F-AF78B0F1410C}"/>
              </a:ext>
            </a:extLst>
          </p:cNvPr>
          <p:cNvCxnSpPr/>
          <p:nvPr/>
        </p:nvCxnSpPr>
        <p:spPr>
          <a:xfrm>
            <a:off x="1606858" y="1855433"/>
            <a:ext cx="1242874" cy="210400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89376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CFBB827-0124-4631-B4DF-6C0E216510AD}"/>
              </a:ext>
            </a:extLst>
          </p:cNvPr>
          <p:cNvPicPr>
            <a:picLocks noGrp="1" noChangeAspect="1"/>
          </p:cNvPicPr>
          <p:nvPr>
            <p:ph idx="1"/>
          </p:nvPr>
        </p:nvPicPr>
        <p:blipFill>
          <a:blip r:embed="rId2"/>
          <a:stretch>
            <a:fillRect/>
          </a:stretch>
        </p:blipFill>
        <p:spPr>
          <a:xfrm>
            <a:off x="2136938" y="968623"/>
            <a:ext cx="7918119" cy="3879879"/>
          </a:xfrm>
          <a:prstGeom prst="rect">
            <a:avLst/>
          </a:prstGeom>
        </p:spPr>
      </p:pic>
      <p:sp>
        <p:nvSpPr>
          <p:cNvPr id="6" name="TextBox 5">
            <a:extLst>
              <a:ext uri="{FF2B5EF4-FFF2-40B4-BE49-F238E27FC236}">
                <a16:creationId xmlns:a16="http://schemas.microsoft.com/office/drawing/2014/main" id="{D725891C-3301-4463-81BC-BC6DEA776B79}"/>
              </a:ext>
            </a:extLst>
          </p:cNvPr>
          <p:cNvSpPr txBox="1"/>
          <p:nvPr/>
        </p:nvSpPr>
        <p:spPr>
          <a:xfrm>
            <a:off x="1045029" y="5663682"/>
            <a:ext cx="10049069" cy="369332"/>
          </a:xfrm>
          <a:prstGeom prst="rect">
            <a:avLst/>
          </a:prstGeom>
          <a:solidFill>
            <a:schemeClr val="accent2">
              <a:lumMod val="20000"/>
              <a:lumOff val="80000"/>
            </a:schemeClr>
          </a:solidFill>
        </p:spPr>
        <p:txBody>
          <a:bodyPr wrap="square" rtlCol="0">
            <a:spAutoFit/>
          </a:bodyPr>
          <a:lstStyle/>
          <a:p>
            <a:pPr algn="ctr"/>
            <a:r>
              <a:rPr lang="en-IE" dirty="0">
                <a:latin typeface="Verdana" panose="020B0604030504040204" pitchFamily="34" charset="0"/>
                <a:ea typeface="Verdana" panose="020B0604030504040204" pitchFamily="34" charset="0"/>
              </a:rPr>
              <a:t>Interior plan of the Parthenon</a:t>
            </a:r>
          </a:p>
        </p:txBody>
      </p:sp>
      <p:sp>
        <p:nvSpPr>
          <p:cNvPr id="7" name="TextBox 6">
            <a:extLst>
              <a:ext uri="{FF2B5EF4-FFF2-40B4-BE49-F238E27FC236}">
                <a16:creationId xmlns:a16="http://schemas.microsoft.com/office/drawing/2014/main" id="{7277421C-6204-4075-98D9-281052C3150F}"/>
              </a:ext>
            </a:extLst>
          </p:cNvPr>
          <p:cNvSpPr txBox="1"/>
          <p:nvPr/>
        </p:nvSpPr>
        <p:spPr>
          <a:xfrm>
            <a:off x="9955763" y="2799184"/>
            <a:ext cx="1782147" cy="369332"/>
          </a:xfrm>
          <a:prstGeom prst="rect">
            <a:avLst/>
          </a:prstGeom>
          <a:noFill/>
        </p:spPr>
        <p:txBody>
          <a:bodyPr wrap="square" rtlCol="0">
            <a:spAutoFit/>
          </a:bodyPr>
          <a:lstStyle/>
          <a:p>
            <a:r>
              <a:rPr lang="en-IE" dirty="0">
                <a:latin typeface="Verdana" panose="020B0604030504040204" pitchFamily="34" charset="0"/>
                <a:ea typeface="Verdana" panose="020B0604030504040204" pitchFamily="34" charset="0"/>
              </a:rPr>
              <a:t>Front porch</a:t>
            </a:r>
          </a:p>
        </p:txBody>
      </p:sp>
      <p:cxnSp>
        <p:nvCxnSpPr>
          <p:cNvPr id="9" name="Straight Arrow Connector 8">
            <a:extLst>
              <a:ext uri="{FF2B5EF4-FFF2-40B4-BE49-F238E27FC236}">
                <a16:creationId xmlns:a16="http://schemas.microsoft.com/office/drawing/2014/main" id="{E5548FDD-2613-43AB-A566-15D522646A1D}"/>
              </a:ext>
            </a:extLst>
          </p:cNvPr>
          <p:cNvCxnSpPr/>
          <p:nvPr/>
        </p:nvCxnSpPr>
        <p:spPr>
          <a:xfrm flipH="1" flipV="1">
            <a:off x="8873412" y="2817472"/>
            <a:ext cx="998376" cy="12167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5" name="TextBox 14">
            <a:extLst>
              <a:ext uri="{FF2B5EF4-FFF2-40B4-BE49-F238E27FC236}">
                <a16:creationId xmlns:a16="http://schemas.microsoft.com/office/drawing/2014/main" id="{E0999225-FCB6-4E3F-A064-BDBD479829B0}"/>
              </a:ext>
            </a:extLst>
          </p:cNvPr>
          <p:cNvSpPr txBox="1"/>
          <p:nvPr/>
        </p:nvSpPr>
        <p:spPr>
          <a:xfrm>
            <a:off x="7262785" y="90575"/>
            <a:ext cx="2609003" cy="646331"/>
          </a:xfrm>
          <a:prstGeom prst="rect">
            <a:avLst/>
          </a:prstGeom>
          <a:noFill/>
        </p:spPr>
        <p:txBody>
          <a:bodyPr wrap="square" rtlCol="0">
            <a:spAutoFit/>
          </a:bodyPr>
          <a:lstStyle/>
          <a:p>
            <a:r>
              <a:rPr lang="en-IE" dirty="0">
                <a:latin typeface="Verdana" panose="020B0604030504040204" pitchFamily="34" charset="0"/>
                <a:ea typeface="Verdana" panose="020B0604030504040204" pitchFamily="34" charset="0"/>
              </a:rPr>
              <a:t>Cella (inner area of a temple)</a:t>
            </a:r>
          </a:p>
        </p:txBody>
      </p:sp>
      <p:cxnSp>
        <p:nvCxnSpPr>
          <p:cNvPr id="13" name="Straight Arrow Connector 12">
            <a:extLst>
              <a:ext uri="{FF2B5EF4-FFF2-40B4-BE49-F238E27FC236}">
                <a16:creationId xmlns:a16="http://schemas.microsoft.com/office/drawing/2014/main" id="{5D57B02C-A6E0-4F42-BB6A-670337FEF8AC}"/>
              </a:ext>
            </a:extLst>
          </p:cNvPr>
          <p:cNvCxnSpPr>
            <a:cxnSpLocks/>
          </p:cNvCxnSpPr>
          <p:nvPr/>
        </p:nvCxnSpPr>
        <p:spPr>
          <a:xfrm flipH="1">
            <a:off x="7415869" y="736906"/>
            <a:ext cx="117445" cy="189697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9" name="TextBox 18">
            <a:extLst>
              <a:ext uri="{FF2B5EF4-FFF2-40B4-BE49-F238E27FC236}">
                <a16:creationId xmlns:a16="http://schemas.microsoft.com/office/drawing/2014/main" id="{373000B1-148E-4FEE-AA9F-BB8560D33742}"/>
              </a:ext>
            </a:extLst>
          </p:cNvPr>
          <p:cNvSpPr txBox="1"/>
          <p:nvPr/>
        </p:nvSpPr>
        <p:spPr>
          <a:xfrm>
            <a:off x="5346577" y="250150"/>
            <a:ext cx="1782147" cy="646331"/>
          </a:xfrm>
          <a:prstGeom prst="rect">
            <a:avLst/>
          </a:prstGeom>
          <a:noFill/>
        </p:spPr>
        <p:txBody>
          <a:bodyPr wrap="square" rtlCol="0">
            <a:spAutoFit/>
          </a:bodyPr>
          <a:lstStyle/>
          <a:p>
            <a:r>
              <a:rPr lang="en-IE" dirty="0">
                <a:latin typeface="Verdana" panose="020B0604030504040204" pitchFamily="34" charset="0"/>
                <a:ea typeface="Verdana" panose="020B0604030504040204" pitchFamily="34" charset="0"/>
              </a:rPr>
              <a:t>Statue of Athena</a:t>
            </a:r>
          </a:p>
        </p:txBody>
      </p:sp>
      <p:cxnSp>
        <p:nvCxnSpPr>
          <p:cNvPr id="21" name="Straight Arrow Connector 20">
            <a:extLst>
              <a:ext uri="{FF2B5EF4-FFF2-40B4-BE49-F238E27FC236}">
                <a16:creationId xmlns:a16="http://schemas.microsoft.com/office/drawing/2014/main" id="{7E3A9920-5382-408A-A6EB-E796BF6673C6}"/>
              </a:ext>
            </a:extLst>
          </p:cNvPr>
          <p:cNvCxnSpPr/>
          <p:nvPr/>
        </p:nvCxnSpPr>
        <p:spPr>
          <a:xfrm>
            <a:off x="5872294" y="896481"/>
            <a:ext cx="223703" cy="164538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2" name="TextBox 21">
            <a:extLst>
              <a:ext uri="{FF2B5EF4-FFF2-40B4-BE49-F238E27FC236}">
                <a16:creationId xmlns:a16="http://schemas.microsoft.com/office/drawing/2014/main" id="{D0E8CAAC-0EB1-43D4-A89D-4677DE994DEB}"/>
              </a:ext>
            </a:extLst>
          </p:cNvPr>
          <p:cNvSpPr txBox="1"/>
          <p:nvPr/>
        </p:nvSpPr>
        <p:spPr>
          <a:xfrm>
            <a:off x="2688147" y="211816"/>
            <a:ext cx="2131674" cy="646331"/>
          </a:xfrm>
          <a:prstGeom prst="rect">
            <a:avLst/>
          </a:prstGeom>
          <a:noFill/>
        </p:spPr>
        <p:txBody>
          <a:bodyPr wrap="square" rtlCol="0">
            <a:spAutoFit/>
          </a:bodyPr>
          <a:lstStyle/>
          <a:p>
            <a:r>
              <a:rPr lang="en-IE" dirty="0">
                <a:latin typeface="Verdana" panose="020B0604030504040204" pitchFamily="34" charset="0"/>
                <a:ea typeface="Verdana" panose="020B0604030504040204" pitchFamily="34" charset="0"/>
              </a:rPr>
              <a:t>Separate back chamber</a:t>
            </a:r>
          </a:p>
        </p:txBody>
      </p:sp>
      <p:cxnSp>
        <p:nvCxnSpPr>
          <p:cNvPr id="24" name="Straight Arrow Connector 23">
            <a:extLst>
              <a:ext uri="{FF2B5EF4-FFF2-40B4-BE49-F238E27FC236}">
                <a16:creationId xmlns:a16="http://schemas.microsoft.com/office/drawing/2014/main" id="{E46F0C85-E257-4623-844C-210E71E66DA6}"/>
              </a:ext>
            </a:extLst>
          </p:cNvPr>
          <p:cNvCxnSpPr/>
          <p:nvPr/>
        </p:nvCxnSpPr>
        <p:spPr>
          <a:xfrm>
            <a:off x="3867325" y="896481"/>
            <a:ext cx="366602" cy="1515266"/>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5" name="TextBox 24">
            <a:extLst>
              <a:ext uri="{FF2B5EF4-FFF2-40B4-BE49-F238E27FC236}">
                <a16:creationId xmlns:a16="http://schemas.microsoft.com/office/drawing/2014/main" id="{EFF2A0A7-6C75-4341-A17B-D9DB97DEB8A1}"/>
              </a:ext>
            </a:extLst>
          </p:cNvPr>
          <p:cNvSpPr txBox="1"/>
          <p:nvPr/>
        </p:nvSpPr>
        <p:spPr>
          <a:xfrm>
            <a:off x="216903" y="2712379"/>
            <a:ext cx="2131674" cy="369332"/>
          </a:xfrm>
          <a:prstGeom prst="rect">
            <a:avLst/>
          </a:prstGeom>
          <a:noFill/>
        </p:spPr>
        <p:txBody>
          <a:bodyPr wrap="square" rtlCol="0">
            <a:spAutoFit/>
          </a:bodyPr>
          <a:lstStyle/>
          <a:p>
            <a:r>
              <a:rPr lang="en-IE" dirty="0">
                <a:latin typeface="Verdana" panose="020B0604030504040204" pitchFamily="34" charset="0"/>
                <a:ea typeface="Verdana" panose="020B0604030504040204" pitchFamily="34" charset="0"/>
              </a:rPr>
              <a:t>Back porch</a:t>
            </a:r>
          </a:p>
        </p:txBody>
      </p:sp>
      <p:cxnSp>
        <p:nvCxnSpPr>
          <p:cNvPr id="27" name="Straight Arrow Connector 26">
            <a:extLst>
              <a:ext uri="{FF2B5EF4-FFF2-40B4-BE49-F238E27FC236}">
                <a16:creationId xmlns:a16="http://schemas.microsoft.com/office/drawing/2014/main" id="{2D02163D-C661-4BC5-956E-456309A833FA}"/>
              </a:ext>
            </a:extLst>
          </p:cNvPr>
          <p:cNvCxnSpPr/>
          <p:nvPr/>
        </p:nvCxnSpPr>
        <p:spPr>
          <a:xfrm>
            <a:off x="1820411" y="2878307"/>
            <a:ext cx="1208015" cy="60836"/>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 name="TextBox 1">
            <a:extLst>
              <a:ext uri="{FF2B5EF4-FFF2-40B4-BE49-F238E27FC236}">
                <a16:creationId xmlns:a16="http://schemas.microsoft.com/office/drawing/2014/main" id="{ADB98982-82AA-4A70-8A1A-B4334BB65D13}"/>
              </a:ext>
            </a:extLst>
          </p:cNvPr>
          <p:cNvSpPr txBox="1"/>
          <p:nvPr/>
        </p:nvSpPr>
        <p:spPr>
          <a:xfrm>
            <a:off x="83890" y="6575592"/>
            <a:ext cx="8422547" cy="230832"/>
          </a:xfrm>
          <a:prstGeom prst="rect">
            <a:avLst/>
          </a:prstGeom>
          <a:noFill/>
        </p:spPr>
        <p:txBody>
          <a:bodyPr wrap="square" rtlCol="0">
            <a:spAutoFit/>
          </a:bodyPr>
          <a:lstStyle/>
          <a:p>
            <a:r>
              <a:rPr lang="en-IE" sz="900" dirty="0">
                <a:latin typeface="Verdana" panose="020B0604030504040204" pitchFamily="34" charset="0"/>
                <a:ea typeface="Verdana" panose="020B0604030504040204" pitchFamily="34" charset="0"/>
              </a:rPr>
              <a:t>Image source: </a:t>
            </a:r>
            <a:r>
              <a:rPr lang="en-IE" sz="900" dirty="0" err="1">
                <a:latin typeface="Verdana" panose="020B0604030504040204" pitchFamily="34" charset="0"/>
                <a:ea typeface="Verdana" panose="020B0604030504040204" pitchFamily="34" charset="0"/>
              </a:rPr>
              <a:t>Stierlin</a:t>
            </a:r>
            <a:r>
              <a:rPr lang="en-IE" sz="900" dirty="0">
                <a:latin typeface="Verdana" panose="020B0604030504040204" pitchFamily="34" charset="0"/>
                <a:ea typeface="Verdana" panose="020B0604030504040204" pitchFamily="34" charset="0"/>
              </a:rPr>
              <a:t>, H. </a:t>
            </a:r>
            <a:r>
              <a:rPr lang="en-IE" sz="900" i="1" dirty="0">
                <a:latin typeface="Verdana" panose="020B0604030504040204" pitchFamily="34" charset="0"/>
                <a:ea typeface="Verdana" panose="020B0604030504040204" pitchFamily="34" charset="0"/>
              </a:rPr>
              <a:t>Greece: From Mycenae to the Parthenon</a:t>
            </a:r>
            <a:r>
              <a:rPr lang="en-IE" sz="900" dirty="0">
                <a:latin typeface="Verdana" panose="020B0604030504040204" pitchFamily="34" charset="0"/>
                <a:ea typeface="Verdana" panose="020B0604030504040204" pitchFamily="34" charset="0"/>
              </a:rPr>
              <a:t>. London, 2004, p. 191</a:t>
            </a:r>
          </a:p>
        </p:txBody>
      </p:sp>
    </p:spTree>
    <p:extLst>
      <p:ext uri="{BB962C8B-B14F-4D97-AF65-F5344CB8AC3E}">
        <p14:creationId xmlns:p14="http://schemas.microsoft.com/office/powerpoint/2010/main" val="1904040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2">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4">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icture containing building, altar&#10;&#10;Description automatically generated">
            <a:extLst>
              <a:ext uri="{FF2B5EF4-FFF2-40B4-BE49-F238E27FC236}">
                <a16:creationId xmlns:a16="http://schemas.microsoft.com/office/drawing/2014/main" id="{E9684B7D-3611-4CE7-8665-E49B63C426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2226" y="520749"/>
            <a:ext cx="4515035" cy="5643794"/>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21" name="Arc 16">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6D397D9-3C65-4799-A431-1AA2383A1AC2}"/>
              </a:ext>
            </a:extLst>
          </p:cNvPr>
          <p:cNvSpPr>
            <a:spLocks noGrp="1"/>
          </p:cNvSpPr>
          <p:nvPr>
            <p:ph type="title"/>
          </p:nvPr>
        </p:nvSpPr>
        <p:spPr>
          <a:xfrm>
            <a:off x="838201" y="479493"/>
            <a:ext cx="5257800" cy="1325563"/>
          </a:xfrm>
        </p:spPr>
        <p:txBody>
          <a:bodyPr>
            <a:normAutofit/>
          </a:bodyPr>
          <a:lstStyle/>
          <a:p>
            <a:r>
              <a:rPr lang="en-IE" sz="2800" b="1" dirty="0">
                <a:latin typeface="Verdana" panose="020B0604030504040204" pitchFamily="34" charset="0"/>
                <a:ea typeface="Verdana" panose="020B0604030504040204" pitchFamily="34" charset="0"/>
              </a:rPr>
              <a:t>Sculpture: Pheidias</a:t>
            </a:r>
          </a:p>
        </p:txBody>
      </p:sp>
      <p:sp>
        <p:nvSpPr>
          <p:cNvPr id="3" name="Content Placeholder 2">
            <a:extLst>
              <a:ext uri="{FF2B5EF4-FFF2-40B4-BE49-F238E27FC236}">
                <a16:creationId xmlns:a16="http://schemas.microsoft.com/office/drawing/2014/main" id="{55745614-2B4F-4D71-8084-483E940BA72E}"/>
              </a:ext>
            </a:extLst>
          </p:cNvPr>
          <p:cNvSpPr>
            <a:spLocks noGrp="1"/>
          </p:cNvSpPr>
          <p:nvPr>
            <p:ph idx="1"/>
          </p:nvPr>
        </p:nvSpPr>
        <p:spPr>
          <a:xfrm>
            <a:off x="838201" y="1984443"/>
            <a:ext cx="5257800" cy="4192520"/>
          </a:xfrm>
        </p:spPr>
        <p:txBody>
          <a:bodyPr>
            <a:normAutofit/>
          </a:bodyPr>
          <a:lstStyle/>
          <a:p>
            <a:pPr>
              <a:buBlip>
                <a:blip r:embed="rId3">
                  <a:extLst>
                    <a:ext uri="{96DAC541-7B7A-43D3-8B79-37D633B846F1}">
                      <asvg:svgBlip xmlns:asvg="http://schemas.microsoft.com/office/drawing/2016/SVG/main" r:embed="rId4"/>
                    </a:ext>
                  </a:extLst>
                </a:blip>
              </a:buBlip>
            </a:pPr>
            <a:r>
              <a:rPr lang="en-IE" sz="1800" b="1" dirty="0">
                <a:solidFill>
                  <a:schemeClr val="accent1"/>
                </a:solidFill>
                <a:latin typeface="Verdana" panose="020B0604030504040204" pitchFamily="34" charset="0"/>
                <a:ea typeface="Verdana" panose="020B0604030504040204" pitchFamily="34" charset="0"/>
              </a:rPr>
              <a:t>Pheidias</a:t>
            </a:r>
            <a:r>
              <a:rPr lang="en-IE" sz="1800" dirty="0">
                <a:latin typeface="Verdana" panose="020B0604030504040204" pitchFamily="34" charset="0"/>
                <a:ea typeface="Verdana" panose="020B0604030504040204" pitchFamily="34" charset="0"/>
              </a:rPr>
              <a:t> was a famous Greek </a:t>
            </a:r>
            <a:r>
              <a:rPr lang="en-IE" sz="1800" b="1" dirty="0">
                <a:solidFill>
                  <a:srgbClr val="00B050"/>
                </a:solidFill>
                <a:latin typeface="Verdana" panose="020B0604030504040204" pitchFamily="34" charset="0"/>
                <a:ea typeface="Verdana" panose="020B0604030504040204" pitchFamily="34" charset="0"/>
              </a:rPr>
              <a:t>sculptor</a:t>
            </a:r>
            <a:r>
              <a:rPr lang="en-IE" sz="1800" dirty="0">
                <a:latin typeface="Verdana" panose="020B0604030504040204" pitchFamily="34" charset="0"/>
                <a:ea typeface="Verdana" panose="020B0604030504040204" pitchFamily="34" charset="0"/>
              </a:rPr>
              <a:t> in the 5</a:t>
            </a:r>
            <a:r>
              <a:rPr lang="en-IE" sz="1800" baseline="30000" dirty="0">
                <a:latin typeface="Verdana" panose="020B0604030504040204" pitchFamily="34" charset="0"/>
                <a:ea typeface="Verdana" panose="020B0604030504040204" pitchFamily="34" charset="0"/>
              </a:rPr>
              <a:t>th</a:t>
            </a:r>
            <a:r>
              <a:rPr lang="en-IE" sz="1800" dirty="0">
                <a:latin typeface="Verdana" panose="020B0604030504040204" pitchFamily="34" charset="0"/>
                <a:ea typeface="Verdana" panose="020B0604030504040204" pitchFamily="34" charset="0"/>
              </a:rPr>
              <a:t> century BC</a:t>
            </a:r>
          </a:p>
          <a:p>
            <a:pPr>
              <a:buBlip>
                <a:blip r:embed="rId3">
                  <a:extLst>
                    <a:ext uri="{96DAC541-7B7A-43D3-8B79-37D633B846F1}">
                      <asvg:svgBlip xmlns:asvg="http://schemas.microsoft.com/office/drawing/2016/SVG/main" r:embed="rId4"/>
                    </a:ext>
                  </a:extLst>
                </a:blip>
              </a:buBlip>
            </a:pPr>
            <a:r>
              <a:rPr lang="en-IE" sz="1800" dirty="0">
                <a:latin typeface="Verdana" panose="020B0604030504040204" pitchFamily="34" charset="0"/>
                <a:ea typeface="Verdana" panose="020B0604030504040204" pitchFamily="34" charset="0"/>
              </a:rPr>
              <a:t>One of his most famous sculptures was a </a:t>
            </a:r>
            <a:r>
              <a:rPr lang="en-IE" sz="1800" b="1" dirty="0">
                <a:solidFill>
                  <a:srgbClr val="0070C0"/>
                </a:solidFill>
                <a:latin typeface="Verdana" panose="020B0604030504040204" pitchFamily="34" charset="0"/>
                <a:ea typeface="Verdana" panose="020B0604030504040204" pitchFamily="34" charset="0"/>
              </a:rPr>
              <a:t>colossal statue of Athena</a:t>
            </a:r>
            <a:r>
              <a:rPr lang="en-IE" sz="1800" dirty="0">
                <a:solidFill>
                  <a:srgbClr val="0070C0"/>
                </a:solidFill>
                <a:latin typeface="Verdana" panose="020B0604030504040204" pitchFamily="34" charset="0"/>
                <a:ea typeface="Verdana" panose="020B0604030504040204" pitchFamily="34" charset="0"/>
              </a:rPr>
              <a:t> </a:t>
            </a:r>
            <a:r>
              <a:rPr lang="en-IE" sz="1800" dirty="0">
                <a:latin typeface="Verdana" panose="020B0604030504040204" pitchFamily="34" charset="0"/>
                <a:ea typeface="Verdana" panose="020B0604030504040204" pitchFamily="34" charset="0"/>
              </a:rPr>
              <a:t>in the Parthenon, which no longer survives</a:t>
            </a:r>
          </a:p>
          <a:p>
            <a:pPr>
              <a:buBlip>
                <a:blip r:embed="rId3">
                  <a:extLst>
                    <a:ext uri="{96DAC541-7B7A-43D3-8B79-37D633B846F1}">
                      <asvg:svgBlip xmlns:asvg="http://schemas.microsoft.com/office/drawing/2016/SVG/main" r:embed="rId4"/>
                    </a:ext>
                  </a:extLst>
                </a:blip>
              </a:buBlip>
            </a:pPr>
            <a:r>
              <a:rPr lang="en-IE" sz="1800" dirty="0">
                <a:latin typeface="Verdana" panose="020B0604030504040204" pitchFamily="34" charset="0"/>
                <a:ea typeface="Verdana" panose="020B0604030504040204" pitchFamily="34" charset="0"/>
              </a:rPr>
              <a:t>The statue had a wooden core and was covered in </a:t>
            </a:r>
            <a:r>
              <a:rPr lang="en-IE" sz="1800" b="1" dirty="0">
                <a:solidFill>
                  <a:srgbClr val="FFC000"/>
                </a:solidFill>
                <a:latin typeface="Verdana" panose="020B0604030504040204" pitchFamily="34" charset="0"/>
                <a:ea typeface="Verdana" panose="020B0604030504040204" pitchFamily="34" charset="0"/>
              </a:rPr>
              <a:t>gold</a:t>
            </a:r>
            <a:r>
              <a:rPr lang="en-IE" sz="1800" dirty="0">
                <a:latin typeface="Verdana" panose="020B0604030504040204" pitchFamily="34" charset="0"/>
                <a:ea typeface="Verdana" panose="020B0604030504040204" pitchFamily="34" charset="0"/>
              </a:rPr>
              <a:t> and </a:t>
            </a:r>
            <a:r>
              <a:rPr lang="en-IE" sz="1800" b="1" dirty="0">
                <a:solidFill>
                  <a:srgbClr val="FF0000"/>
                </a:solidFill>
                <a:latin typeface="Verdana" panose="020B0604030504040204" pitchFamily="34" charset="0"/>
                <a:ea typeface="Verdana" panose="020B0604030504040204" pitchFamily="34" charset="0"/>
              </a:rPr>
              <a:t>ivory</a:t>
            </a:r>
            <a:r>
              <a:rPr lang="en-IE" sz="1800" dirty="0">
                <a:latin typeface="Verdana" panose="020B0604030504040204" pitchFamily="34" charset="0"/>
                <a:ea typeface="Verdana" panose="020B0604030504040204" pitchFamily="34" charset="0"/>
              </a:rPr>
              <a:t>!</a:t>
            </a:r>
          </a:p>
          <a:p>
            <a:pPr>
              <a:buBlip>
                <a:blip r:embed="rId3">
                  <a:extLst>
                    <a:ext uri="{96DAC541-7B7A-43D3-8B79-37D633B846F1}">
                      <asvg:svgBlip xmlns:asvg="http://schemas.microsoft.com/office/drawing/2016/SVG/main" r:embed="rId4"/>
                    </a:ext>
                  </a:extLst>
                </a:blip>
              </a:buBlip>
            </a:pPr>
            <a:r>
              <a:rPr lang="en-IE" sz="1800" dirty="0">
                <a:latin typeface="Verdana" panose="020B0604030504040204" pitchFamily="34" charset="0"/>
                <a:ea typeface="Verdana" panose="020B0604030504040204" pitchFamily="34" charset="0"/>
              </a:rPr>
              <a:t>The image to the right is a reproduction of how this statue might have looked – look at its size!!</a:t>
            </a:r>
          </a:p>
          <a:p>
            <a:pPr>
              <a:buBlip>
                <a:blip r:embed="rId3">
                  <a:extLst>
                    <a:ext uri="{96DAC541-7B7A-43D3-8B79-37D633B846F1}">
                      <asvg:svgBlip xmlns:asvg="http://schemas.microsoft.com/office/drawing/2016/SVG/main" r:embed="rId4"/>
                    </a:ext>
                  </a:extLst>
                </a:blip>
              </a:buBlip>
            </a:pPr>
            <a:r>
              <a:rPr lang="en-IE" sz="1800" dirty="0">
                <a:latin typeface="Verdana" panose="020B0604030504040204" pitchFamily="34" charset="0"/>
                <a:ea typeface="Verdana" panose="020B0604030504040204" pitchFamily="34" charset="0"/>
              </a:rPr>
              <a:t>You will find this reproduction in Nashville, Tennessee</a:t>
            </a:r>
          </a:p>
          <a:p>
            <a:pPr marL="0" indent="0">
              <a:buNone/>
            </a:pPr>
            <a:endParaRPr lang="en-IE" sz="2000" dirty="0">
              <a:latin typeface="Verdana" panose="020B060403050404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2EAA1DF4-3F58-4EF6-A730-FEA5AC0EE283}"/>
              </a:ext>
            </a:extLst>
          </p:cNvPr>
          <p:cNvSpPr txBox="1"/>
          <p:nvPr/>
        </p:nvSpPr>
        <p:spPr>
          <a:xfrm>
            <a:off x="5202599" y="6569018"/>
            <a:ext cx="6927881" cy="230832"/>
          </a:xfrm>
          <a:prstGeom prst="rect">
            <a:avLst/>
          </a:prstGeom>
          <a:noFill/>
        </p:spPr>
        <p:txBody>
          <a:bodyPr wrap="square" rtlCol="0">
            <a:spAutoFit/>
          </a:bodyPr>
          <a:lstStyle/>
          <a:p>
            <a:pPr>
              <a:spcAft>
                <a:spcPts val="600"/>
              </a:spcAft>
            </a:pPr>
            <a:r>
              <a:rPr lang="en-IE" sz="900">
                <a:latin typeface="Verdana" panose="020B0604030504040204" pitchFamily="34" charset="0"/>
                <a:ea typeface="Verdana" panose="020B0604030504040204" pitchFamily="34" charset="0"/>
              </a:rPr>
              <a:t>Image source: </a:t>
            </a:r>
            <a:r>
              <a:rPr lang="en-IE" sz="900">
                <a:latin typeface="Verdana" panose="020B0604030504040204" pitchFamily="34" charset="0"/>
                <a:ea typeface="Verdana" panose="020B0604030504040204" pitchFamily="34" charset="0"/>
                <a:hlinkClick r:id="rId5">
                  <a:extLst>
                    <a:ext uri="{A12FA001-AC4F-418D-AE19-62706E023703}">
                      <ahyp:hlinkClr xmlns:ahyp="http://schemas.microsoft.com/office/drawing/2018/hyperlinkcolor" val="tx"/>
                    </a:ext>
                  </a:extLst>
                </a:hlinkClick>
              </a:rPr>
              <a:t>https://commons.wikimedia.org/wiki/File:Athena_Parthenos_LeQuire.jpg</a:t>
            </a:r>
            <a:r>
              <a:rPr lang="en-IE" sz="900">
                <a:latin typeface="Verdana" panose="020B0604030504040204" pitchFamily="34" charset="0"/>
                <a:ea typeface="Verdana" panose="020B0604030504040204" pitchFamily="34" charset="0"/>
              </a:rPr>
              <a:t>, Accessed 16/7/21, 14:52</a:t>
            </a:r>
          </a:p>
        </p:txBody>
      </p:sp>
    </p:spTree>
    <p:extLst>
      <p:ext uri="{BB962C8B-B14F-4D97-AF65-F5344CB8AC3E}">
        <p14:creationId xmlns:p14="http://schemas.microsoft.com/office/powerpoint/2010/main" val="3594370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AB28444-EF32-4261-A944-CC8A93D62B04}"/>
              </a:ext>
            </a:extLst>
          </p:cNvPr>
          <p:cNvSpPr>
            <a:spLocks noGrp="1"/>
          </p:cNvSpPr>
          <p:nvPr>
            <p:ph type="title"/>
          </p:nvPr>
        </p:nvSpPr>
        <p:spPr>
          <a:xfrm>
            <a:off x="838200" y="365125"/>
            <a:ext cx="5387502" cy="1325563"/>
          </a:xfrm>
        </p:spPr>
        <p:txBody>
          <a:bodyPr>
            <a:normAutofit/>
          </a:bodyPr>
          <a:lstStyle/>
          <a:p>
            <a:r>
              <a:rPr lang="en-IE" sz="2800" b="1" dirty="0">
                <a:latin typeface="Verdana" panose="020B0604030504040204" pitchFamily="34" charset="0"/>
                <a:ea typeface="Verdana" panose="020B0604030504040204" pitchFamily="34" charset="0"/>
                <a:cs typeface="Times New Roman" panose="02020603050405020304" pitchFamily="18" charset="0"/>
              </a:rPr>
              <a:t>Sculpture: pediments</a:t>
            </a:r>
          </a:p>
        </p:txBody>
      </p:sp>
      <p:sp>
        <p:nvSpPr>
          <p:cNvPr id="3" name="Content Placeholder 2">
            <a:extLst>
              <a:ext uri="{FF2B5EF4-FFF2-40B4-BE49-F238E27FC236}">
                <a16:creationId xmlns:a16="http://schemas.microsoft.com/office/drawing/2014/main" id="{9070F8D2-0D4F-4C15-A817-95B605ED1788}"/>
              </a:ext>
            </a:extLst>
          </p:cNvPr>
          <p:cNvSpPr>
            <a:spLocks noGrp="1"/>
          </p:cNvSpPr>
          <p:nvPr>
            <p:ph idx="1"/>
          </p:nvPr>
        </p:nvSpPr>
        <p:spPr>
          <a:xfrm>
            <a:off x="838200" y="1825625"/>
            <a:ext cx="5387502" cy="4667250"/>
          </a:xfrm>
        </p:spPr>
        <p:txBody>
          <a:bodyPr>
            <a:normAutofit/>
          </a:bodyPr>
          <a:lstStyle/>
          <a:p>
            <a:pPr marL="0" indent="0">
              <a:buNone/>
            </a:pPr>
            <a:r>
              <a:rPr lang="en-IE" sz="1800" dirty="0">
                <a:latin typeface="Verdana" panose="020B0604030504040204" pitchFamily="34" charset="0"/>
                <a:ea typeface="Verdana" panose="020B0604030504040204" pitchFamily="34" charset="0"/>
              </a:rPr>
              <a:t>The two </a:t>
            </a:r>
            <a:r>
              <a:rPr lang="en-IE" sz="1800" b="1" dirty="0">
                <a:solidFill>
                  <a:srgbClr val="FFC000"/>
                </a:solidFill>
                <a:latin typeface="Verdana" panose="020B0604030504040204" pitchFamily="34" charset="0"/>
                <a:ea typeface="Verdana" panose="020B0604030504040204" pitchFamily="34" charset="0"/>
              </a:rPr>
              <a:t>pediments</a:t>
            </a:r>
            <a:r>
              <a:rPr lang="en-IE" sz="1800" dirty="0">
                <a:latin typeface="Verdana" panose="020B0604030504040204" pitchFamily="34" charset="0"/>
                <a:ea typeface="Verdana" panose="020B0604030504040204" pitchFamily="34" charset="0"/>
              </a:rPr>
              <a:t> (triangular part at front and back) of the Parthenon contained sculpture concerning </a:t>
            </a:r>
            <a:r>
              <a:rPr lang="en-IE" sz="1800" b="1" dirty="0">
                <a:solidFill>
                  <a:srgbClr val="00B0F0"/>
                </a:solidFill>
                <a:latin typeface="Verdana" panose="020B0604030504040204" pitchFamily="34" charset="0"/>
                <a:ea typeface="Verdana" panose="020B0604030504040204" pitchFamily="34" charset="0"/>
              </a:rPr>
              <a:t>Athena</a:t>
            </a:r>
          </a:p>
          <a:p>
            <a:pPr marL="0" indent="0">
              <a:buNone/>
            </a:pPr>
            <a:endParaRPr lang="en-IE" sz="1800" b="1" dirty="0">
              <a:solidFill>
                <a:srgbClr val="00B0F0"/>
              </a:solidFill>
              <a:latin typeface="Verdana" panose="020B0604030504040204" pitchFamily="34" charset="0"/>
              <a:ea typeface="Verdana" panose="020B0604030504040204" pitchFamily="34" charset="0"/>
            </a:endParaRPr>
          </a:p>
          <a:p>
            <a:pPr marL="0" indent="0">
              <a:buNone/>
            </a:pPr>
            <a:endParaRPr lang="en-IE" sz="1800" b="1" dirty="0">
              <a:solidFill>
                <a:srgbClr val="00B0F0"/>
              </a:solidFill>
              <a:latin typeface="Verdana" panose="020B0604030504040204" pitchFamily="34" charset="0"/>
              <a:ea typeface="Verdana" panose="020B0604030504040204" pitchFamily="34" charset="0"/>
            </a:endParaRPr>
          </a:p>
          <a:p>
            <a:pPr marL="0" indent="0">
              <a:buNone/>
            </a:pPr>
            <a:endParaRPr lang="en-IE" sz="1800" b="1" dirty="0">
              <a:solidFill>
                <a:srgbClr val="00B0F0"/>
              </a:solidFill>
              <a:latin typeface="Verdana" panose="020B0604030504040204" pitchFamily="34" charset="0"/>
              <a:ea typeface="Verdana" panose="020B0604030504040204" pitchFamily="34" charset="0"/>
            </a:endParaRPr>
          </a:p>
          <a:p>
            <a:pPr marL="0" indent="0">
              <a:buNone/>
            </a:pPr>
            <a:endParaRPr lang="en-IE" sz="1800" b="1" dirty="0">
              <a:solidFill>
                <a:srgbClr val="00B0F0"/>
              </a:solidFill>
              <a:latin typeface="Verdana" panose="020B0604030504040204" pitchFamily="34" charset="0"/>
              <a:ea typeface="Verdana" panose="020B0604030504040204" pitchFamily="34" charset="0"/>
            </a:endParaRPr>
          </a:p>
          <a:p>
            <a:pPr marL="0" indent="0">
              <a:buNone/>
            </a:pPr>
            <a:endParaRPr lang="en-IE" sz="1800" b="1" dirty="0">
              <a:solidFill>
                <a:srgbClr val="00B0F0"/>
              </a:solidFill>
              <a:latin typeface="Verdana" panose="020B0604030504040204" pitchFamily="34" charset="0"/>
              <a:ea typeface="Verdana" panose="020B0604030504040204" pitchFamily="34" charset="0"/>
            </a:endParaRPr>
          </a:p>
          <a:p>
            <a:pPr marL="0" indent="0">
              <a:buNone/>
            </a:pPr>
            <a:endParaRPr lang="en-IE" sz="1800" b="1" dirty="0">
              <a:solidFill>
                <a:srgbClr val="00B0F0"/>
              </a:solidFill>
              <a:latin typeface="Verdana" panose="020B0604030504040204" pitchFamily="34" charset="0"/>
              <a:ea typeface="Verdana" panose="020B0604030504040204" pitchFamily="34" charset="0"/>
            </a:endParaRPr>
          </a:p>
          <a:p>
            <a:pPr marL="0" indent="0">
              <a:buNone/>
            </a:pPr>
            <a:endParaRPr lang="en-IE" sz="1800" b="1" dirty="0">
              <a:solidFill>
                <a:srgbClr val="00B0F0"/>
              </a:solidFill>
              <a:latin typeface="Verdana" panose="020B0604030504040204" pitchFamily="34" charset="0"/>
              <a:ea typeface="Verdana" panose="020B0604030504040204" pitchFamily="34" charset="0"/>
            </a:endParaRPr>
          </a:p>
          <a:p>
            <a:pPr marL="0" indent="0">
              <a:buNone/>
            </a:pPr>
            <a:r>
              <a:rPr lang="en-IE" sz="1800" dirty="0">
                <a:latin typeface="Verdana" panose="020B0604030504040204" pitchFamily="34" charset="0"/>
                <a:ea typeface="Verdana" panose="020B0604030504040204" pitchFamily="34" charset="0"/>
              </a:rPr>
              <a:t>Some of these sculptures survive today – check out the next two slide for </a:t>
            </a:r>
            <a:r>
              <a:rPr lang="en-IE" sz="1800" b="1" dirty="0">
                <a:solidFill>
                  <a:schemeClr val="accent5">
                    <a:lumMod val="75000"/>
                  </a:schemeClr>
                </a:solidFill>
                <a:latin typeface="Verdana" panose="020B0604030504040204" pitchFamily="34" charset="0"/>
                <a:ea typeface="Verdana" panose="020B0604030504040204" pitchFamily="34" charset="0"/>
              </a:rPr>
              <a:t>full recreations </a:t>
            </a:r>
            <a:r>
              <a:rPr lang="en-IE" sz="1800" dirty="0">
                <a:latin typeface="Verdana" panose="020B0604030504040204" pitchFamily="34" charset="0"/>
                <a:ea typeface="Verdana" panose="020B0604030504040204" pitchFamily="34" charset="0"/>
              </a:rPr>
              <a:t>of what they would have looked like!</a:t>
            </a:r>
          </a:p>
        </p:txBody>
      </p:sp>
      <p:pic>
        <p:nvPicPr>
          <p:cNvPr id="5" name="Picture 4" descr="A picture containing sky, building, outdoor, old&#10;&#10;Description automatically generated">
            <a:extLst>
              <a:ext uri="{FF2B5EF4-FFF2-40B4-BE49-F238E27FC236}">
                <a16:creationId xmlns:a16="http://schemas.microsoft.com/office/drawing/2014/main" id="{B37B4820-D26E-48EC-8DD2-D4AA692CD1F9}"/>
              </a:ext>
            </a:extLst>
          </p:cNvPr>
          <p:cNvPicPr>
            <a:picLocks noChangeAspect="1"/>
          </p:cNvPicPr>
          <p:nvPr/>
        </p:nvPicPr>
        <p:blipFill rotWithShape="1">
          <a:blip r:embed="rId2">
            <a:extLst>
              <a:ext uri="{28A0092B-C50C-407E-A947-70E740481C1C}">
                <a14:useLocalDpi xmlns:a14="http://schemas.microsoft.com/office/drawing/2010/main" val="0"/>
              </a:ext>
            </a:extLst>
          </a:blip>
          <a:srcRect l="13771" r="23637" b="-2"/>
          <a:stretch/>
        </p:blipFill>
        <p:spPr>
          <a:xfrm>
            <a:off x="6621294" y="1322049"/>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2"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41EDB236-1E2B-4970-BF44-0D55DFECA2FD}"/>
              </a:ext>
            </a:extLst>
          </p:cNvPr>
          <p:cNvSpPr txBox="1"/>
          <p:nvPr/>
        </p:nvSpPr>
        <p:spPr>
          <a:xfrm>
            <a:off x="385407" y="3140943"/>
            <a:ext cx="6038091" cy="1754326"/>
          </a:xfrm>
          <a:prstGeom prst="rect">
            <a:avLst/>
          </a:prstGeom>
          <a:solidFill>
            <a:schemeClr val="accent1">
              <a:lumMod val="20000"/>
              <a:lumOff val="80000"/>
            </a:schemeClr>
          </a:solidFill>
        </p:spPr>
        <p:txBody>
          <a:bodyPr wrap="square" rtlCol="0">
            <a:spAutoFit/>
          </a:bodyPr>
          <a:lstStyle/>
          <a:p>
            <a:pPr marL="0" indent="0">
              <a:spcAft>
                <a:spcPts val="600"/>
              </a:spcAft>
              <a:buNone/>
            </a:pPr>
            <a:r>
              <a:rPr lang="en-US" dirty="0">
                <a:latin typeface="Verdana" panose="020B0604030504040204" pitchFamily="34" charset="0"/>
                <a:ea typeface="Verdana" panose="020B0604030504040204" pitchFamily="34" charset="0"/>
              </a:rPr>
              <a:t>As you enter the temple that they name the Parthenon, all the sculptures you see on what is called the pediment refer to the birth of Athena, those on the rear pediment represent the contest for the land between Athena and Poseidon. </a:t>
            </a:r>
            <a:r>
              <a:rPr lang="en-IE" dirty="0">
                <a:latin typeface="Verdana" panose="020B0604030504040204" pitchFamily="34" charset="0"/>
                <a:ea typeface="Verdana" panose="020B0604030504040204" pitchFamily="34" charset="0"/>
              </a:rPr>
              <a:t>Pausanias (</a:t>
            </a:r>
            <a:r>
              <a:rPr lang="en-US" dirty="0">
                <a:latin typeface="Verdana" panose="020B0604030504040204" pitchFamily="34" charset="0"/>
                <a:ea typeface="Verdana" panose="020B0604030504040204" pitchFamily="34" charset="0"/>
              </a:rPr>
              <a:t>1.24.5; transl. W.H.S. Jones)</a:t>
            </a:r>
            <a:endParaRPr lang="en-IE" dirty="0">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04BB925C-D9EC-4B82-BB68-9CCCA0322A09}"/>
              </a:ext>
            </a:extLst>
          </p:cNvPr>
          <p:cNvSpPr txBox="1"/>
          <p:nvPr/>
        </p:nvSpPr>
        <p:spPr>
          <a:xfrm>
            <a:off x="7164995" y="402850"/>
            <a:ext cx="3383754" cy="369332"/>
          </a:xfrm>
          <a:prstGeom prst="rect">
            <a:avLst/>
          </a:prstGeom>
          <a:noFill/>
        </p:spPr>
        <p:txBody>
          <a:bodyPr wrap="square" rtlCol="0">
            <a:spAutoFit/>
          </a:bodyPr>
          <a:lstStyle/>
          <a:p>
            <a:r>
              <a:rPr lang="en-IE" dirty="0">
                <a:latin typeface="Verdana" panose="020B0604030504040204" pitchFamily="34" charset="0"/>
                <a:ea typeface="Verdana" panose="020B0604030504040204" pitchFamily="34" charset="0"/>
              </a:rPr>
              <a:t>Edge of pediment</a:t>
            </a:r>
          </a:p>
        </p:txBody>
      </p:sp>
      <p:cxnSp>
        <p:nvCxnSpPr>
          <p:cNvPr id="8" name="Straight Arrow Connector 7">
            <a:extLst>
              <a:ext uri="{FF2B5EF4-FFF2-40B4-BE49-F238E27FC236}">
                <a16:creationId xmlns:a16="http://schemas.microsoft.com/office/drawing/2014/main" id="{B4219995-170B-48FB-B68E-D943B045CA21}"/>
              </a:ext>
            </a:extLst>
          </p:cNvPr>
          <p:cNvCxnSpPr>
            <a:cxnSpLocks/>
          </p:cNvCxnSpPr>
          <p:nvPr/>
        </p:nvCxnSpPr>
        <p:spPr>
          <a:xfrm>
            <a:off x="8134739" y="734457"/>
            <a:ext cx="1444267" cy="176016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5" name="TextBox 14">
            <a:extLst>
              <a:ext uri="{FF2B5EF4-FFF2-40B4-BE49-F238E27FC236}">
                <a16:creationId xmlns:a16="http://schemas.microsoft.com/office/drawing/2014/main" id="{13D16887-D0F2-4CF6-A72A-7DF06472A3B4}"/>
              </a:ext>
            </a:extLst>
          </p:cNvPr>
          <p:cNvSpPr txBox="1"/>
          <p:nvPr/>
        </p:nvSpPr>
        <p:spPr>
          <a:xfrm>
            <a:off x="67111" y="6619690"/>
            <a:ext cx="7624511" cy="230832"/>
          </a:xfrm>
          <a:prstGeom prst="rect">
            <a:avLst/>
          </a:prstGeom>
          <a:noFill/>
        </p:spPr>
        <p:txBody>
          <a:bodyPr wrap="square" rtlCol="0">
            <a:spAutoFit/>
          </a:bodyPr>
          <a:lstStyle/>
          <a:p>
            <a:r>
              <a:rPr lang="en-IE" sz="900" dirty="0">
                <a:latin typeface="Verdana" panose="020B0604030504040204" pitchFamily="34" charset="0"/>
                <a:ea typeface="Verdana" panose="020B0604030504040204" pitchFamily="34" charset="0"/>
              </a:rPr>
              <a:t>Image source: </a:t>
            </a:r>
            <a:r>
              <a:rPr lang="en-IE" sz="900" dirty="0">
                <a:latin typeface="Verdana" panose="020B0604030504040204" pitchFamily="34" charset="0"/>
                <a:ea typeface="Verdana" panose="020B0604030504040204" pitchFamily="34" charset="0"/>
                <a:hlinkClick r:id="rId3">
                  <a:extLst>
                    <a:ext uri="{A12FA001-AC4F-418D-AE19-62706E023703}">
                      <ahyp:hlinkClr xmlns:ahyp="http://schemas.microsoft.com/office/drawing/2018/hyperlinkcolor" val="tx"/>
                    </a:ext>
                  </a:extLst>
                </a:hlinkClick>
              </a:rPr>
              <a:t>https://www.flickr.com/photos/profzucker/12044921383</a:t>
            </a:r>
            <a:r>
              <a:rPr lang="en-IE" sz="900" dirty="0">
                <a:latin typeface="Verdana" panose="020B0604030504040204" pitchFamily="34" charset="0"/>
                <a:ea typeface="Verdana" panose="020B0604030504040204" pitchFamily="34" charset="0"/>
              </a:rPr>
              <a:t> (photo by Steven Zucker), Accessed 16/7/21, 13:23</a:t>
            </a:r>
          </a:p>
        </p:txBody>
      </p:sp>
    </p:spTree>
    <p:extLst>
      <p:ext uri="{BB962C8B-B14F-4D97-AF65-F5344CB8AC3E}">
        <p14:creationId xmlns:p14="http://schemas.microsoft.com/office/powerpoint/2010/main" val="906901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6BFA1-B8FB-4708-AC16-A5B90C2101AE}"/>
              </a:ext>
            </a:extLst>
          </p:cNvPr>
          <p:cNvSpPr>
            <a:spLocks noGrp="1"/>
          </p:cNvSpPr>
          <p:nvPr>
            <p:ph type="title"/>
          </p:nvPr>
        </p:nvSpPr>
        <p:spPr>
          <a:xfrm>
            <a:off x="310393" y="1"/>
            <a:ext cx="10515600" cy="803564"/>
          </a:xfrm>
        </p:spPr>
        <p:txBody>
          <a:bodyPr>
            <a:normAutofit/>
          </a:bodyPr>
          <a:lstStyle/>
          <a:p>
            <a:r>
              <a:rPr lang="en-IE" sz="1800" b="1" dirty="0">
                <a:latin typeface="Verdana" panose="020B0604030504040204" pitchFamily="34" charset="0"/>
                <a:ea typeface="Verdana" panose="020B0604030504040204" pitchFamily="34" charset="0"/>
              </a:rPr>
              <a:t>East pediment (birth of Athena) – reconstruction </a:t>
            </a:r>
          </a:p>
        </p:txBody>
      </p:sp>
      <p:pic>
        <p:nvPicPr>
          <p:cNvPr id="2050" name="Picture 2" descr="Model showing the reconstruction of the east pediment of the Parthenon  according to drawing by K. Schwerzek (1904). Acropolis Museum, Greece.">
            <a:extLst>
              <a:ext uri="{FF2B5EF4-FFF2-40B4-BE49-F238E27FC236}">
                <a16:creationId xmlns:a16="http://schemas.microsoft.com/office/drawing/2014/main" id="{D7402FD3-9673-47A9-BAAB-F106F3DDA5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781" y="637383"/>
            <a:ext cx="11562826" cy="312557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53BCE7A-D278-432C-A1F0-53DAA04278AF}"/>
              </a:ext>
            </a:extLst>
          </p:cNvPr>
          <p:cNvSpPr txBox="1"/>
          <p:nvPr/>
        </p:nvSpPr>
        <p:spPr>
          <a:xfrm>
            <a:off x="9277483" y="3762959"/>
            <a:ext cx="2914517" cy="507831"/>
          </a:xfrm>
          <a:prstGeom prst="rect">
            <a:avLst/>
          </a:prstGeom>
          <a:noFill/>
        </p:spPr>
        <p:txBody>
          <a:bodyPr wrap="square" rtlCol="0">
            <a:spAutoFit/>
          </a:bodyPr>
          <a:lstStyle/>
          <a:p>
            <a:r>
              <a:rPr lang="en-IE" sz="900" dirty="0">
                <a:latin typeface="Verdana" panose="020B0604030504040204" pitchFamily="34" charset="0"/>
                <a:ea typeface="Verdana" panose="020B0604030504040204" pitchFamily="34" charset="0"/>
              </a:rPr>
              <a:t>Image source: </a:t>
            </a:r>
            <a:r>
              <a:rPr lang="en-IE" sz="900" dirty="0">
                <a:latin typeface="Verdana" panose="020B0604030504040204" pitchFamily="34" charset="0"/>
                <a:ea typeface="Verdana" panose="020B0604030504040204" pitchFamily="34" charset="0"/>
                <a:hlinkClick r:id="rId3">
                  <a:extLst>
                    <a:ext uri="{A12FA001-AC4F-418D-AE19-62706E023703}">
                      <ahyp:hlinkClr xmlns:ahyp="http://schemas.microsoft.com/office/drawing/2018/hyperlinkcolor" val="tx"/>
                    </a:ext>
                  </a:extLst>
                </a:hlinkClick>
              </a:rPr>
              <a:t>https://barryh2.files.wordpress.com/2012/05/12athens20w4717.jpg</a:t>
            </a:r>
            <a:r>
              <a:rPr lang="en-IE" sz="900" dirty="0">
                <a:latin typeface="Verdana" panose="020B0604030504040204" pitchFamily="34" charset="0"/>
                <a:ea typeface="Verdana" panose="020B0604030504040204" pitchFamily="34" charset="0"/>
              </a:rPr>
              <a:t>, Accessed 4/3/21, 9:24</a:t>
            </a:r>
          </a:p>
        </p:txBody>
      </p:sp>
      <p:pic>
        <p:nvPicPr>
          <p:cNvPr id="9" name="Picture 2">
            <a:extLst>
              <a:ext uri="{FF2B5EF4-FFF2-40B4-BE49-F238E27FC236}">
                <a16:creationId xmlns:a16="http://schemas.microsoft.com/office/drawing/2014/main" id="{40688C95-4293-446E-A870-083967C3FFF1}"/>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1264"/>
          <a:stretch/>
        </p:blipFill>
        <p:spPr bwMode="auto">
          <a:xfrm>
            <a:off x="288065" y="2612657"/>
            <a:ext cx="8989418" cy="4711587"/>
          </a:xfrm>
          <a:prstGeom prst="rect">
            <a:avLst/>
          </a:prstGeom>
          <a:noFill/>
          <a:extLst>
            <a:ext uri="{909E8E84-426E-40DD-AFC4-6F175D3DCCD1}">
              <a14:hiddenFill xmlns:a14="http://schemas.microsoft.com/office/drawing/2010/main">
                <a:solidFill>
                  <a:srgbClr val="FFFFFF"/>
                </a:solidFill>
              </a14:hiddenFill>
            </a:ext>
          </a:extLst>
        </p:spPr>
      </p:pic>
      <p:sp>
        <p:nvSpPr>
          <p:cNvPr id="8" name="Right Brace 7">
            <a:extLst>
              <a:ext uri="{FF2B5EF4-FFF2-40B4-BE49-F238E27FC236}">
                <a16:creationId xmlns:a16="http://schemas.microsoft.com/office/drawing/2014/main" id="{972F55C6-3006-4225-97A0-F77565162F27}"/>
              </a:ext>
            </a:extLst>
          </p:cNvPr>
          <p:cNvSpPr/>
          <p:nvPr/>
        </p:nvSpPr>
        <p:spPr>
          <a:xfrm rot="5400000">
            <a:off x="2107795" y="1705128"/>
            <a:ext cx="343951" cy="2503988"/>
          </a:xfrm>
          <a:prstGeom prst="rightBrace">
            <a:avLst/>
          </a:prstGeom>
          <a:ln w="28575"/>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E"/>
          </a:p>
        </p:txBody>
      </p:sp>
      <p:sp>
        <p:nvSpPr>
          <p:cNvPr id="17" name="TextBox 16">
            <a:extLst>
              <a:ext uri="{FF2B5EF4-FFF2-40B4-BE49-F238E27FC236}">
                <a16:creationId xmlns:a16="http://schemas.microsoft.com/office/drawing/2014/main" id="{50AEAC0A-8635-4849-B445-EB2CFAE19193}"/>
              </a:ext>
            </a:extLst>
          </p:cNvPr>
          <p:cNvSpPr txBox="1"/>
          <p:nvPr/>
        </p:nvSpPr>
        <p:spPr>
          <a:xfrm>
            <a:off x="0" y="6631361"/>
            <a:ext cx="7650759" cy="230832"/>
          </a:xfrm>
          <a:prstGeom prst="rect">
            <a:avLst/>
          </a:prstGeom>
          <a:noFill/>
        </p:spPr>
        <p:txBody>
          <a:bodyPr wrap="square" rtlCol="0">
            <a:spAutoFit/>
          </a:bodyPr>
          <a:lstStyle/>
          <a:p>
            <a:r>
              <a:rPr lang="en-IE" sz="900" dirty="0">
                <a:latin typeface="Verdana" panose="020B0604030504040204" pitchFamily="34" charset="0"/>
                <a:ea typeface="Verdana" panose="020B0604030504040204" pitchFamily="34" charset="0"/>
              </a:rPr>
              <a:t>Image source: </a:t>
            </a:r>
            <a:r>
              <a:rPr lang="en-IE" sz="900" dirty="0">
                <a:latin typeface="Verdana" panose="020B0604030504040204" pitchFamily="34" charset="0"/>
                <a:ea typeface="Verdana" panose="020B0604030504040204" pitchFamily="34" charset="0"/>
                <a:hlinkClick r:id="rId5">
                  <a:extLst>
                    <a:ext uri="{A12FA001-AC4F-418D-AE19-62706E023703}">
                      <ahyp:hlinkClr xmlns:ahyp="http://schemas.microsoft.com/office/drawing/2018/hyperlinkcolor" val="tx"/>
                    </a:ext>
                  </a:extLst>
                </a:hlinkClick>
              </a:rPr>
              <a:t>https://blog.britishmuseum.org/an-introduction-to-the-parthenon-and-its-sculptures/</a:t>
            </a:r>
            <a:r>
              <a:rPr lang="en-IE" sz="900" dirty="0">
                <a:latin typeface="Verdana" panose="020B0604030504040204" pitchFamily="34" charset="0"/>
                <a:ea typeface="Verdana" panose="020B0604030504040204" pitchFamily="34" charset="0"/>
              </a:rPr>
              <a:t>, Accessed 4/3/21, 9:14</a:t>
            </a:r>
          </a:p>
        </p:txBody>
      </p:sp>
      <p:sp>
        <p:nvSpPr>
          <p:cNvPr id="18" name="TextBox 17">
            <a:extLst>
              <a:ext uri="{FF2B5EF4-FFF2-40B4-BE49-F238E27FC236}">
                <a16:creationId xmlns:a16="http://schemas.microsoft.com/office/drawing/2014/main" id="{08E851F0-DCBB-4D64-9F96-CFA9521F510A}"/>
              </a:ext>
            </a:extLst>
          </p:cNvPr>
          <p:cNvSpPr txBox="1"/>
          <p:nvPr/>
        </p:nvSpPr>
        <p:spPr>
          <a:xfrm>
            <a:off x="9412448" y="4820927"/>
            <a:ext cx="2567031" cy="1200329"/>
          </a:xfrm>
          <a:prstGeom prst="rect">
            <a:avLst/>
          </a:prstGeom>
          <a:noFill/>
        </p:spPr>
        <p:txBody>
          <a:bodyPr wrap="square" rtlCol="0">
            <a:spAutoFit/>
          </a:bodyPr>
          <a:lstStyle/>
          <a:p>
            <a:r>
              <a:rPr lang="en-IE" dirty="0">
                <a:latin typeface="Verdana" panose="020B0604030504040204" pitchFamily="34" charset="0"/>
                <a:ea typeface="Verdana" panose="020B0604030504040204" pitchFamily="34" charset="0"/>
              </a:rPr>
              <a:t>Some remains of the East pediment (in the </a:t>
            </a:r>
            <a:r>
              <a:rPr lang="en-IE" b="1" dirty="0">
                <a:solidFill>
                  <a:schemeClr val="accent2">
                    <a:lumMod val="60000"/>
                    <a:lumOff val="40000"/>
                  </a:schemeClr>
                </a:solidFill>
                <a:latin typeface="Verdana" panose="020B0604030504040204" pitchFamily="34" charset="0"/>
                <a:ea typeface="Verdana" panose="020B0604030504040204" pitchFamily="34" charset="0"/>
              </a:rPr>
              <a:t>British Museum</a:t>
            </a:r>
            <a:r>
              <a:rPr lang="en-IE" dirty="0">
                <a:latin typeface="Verdana" panose="020B0604030504040204" pitchFamily="34" charset="0"/>
                <a:ea typeface="Verdana" panose="020B0604030504040204" pitchFamily="34" charset="0"/>
              </a:rPr>
              <a:t>)</a:t>
            </a:r>
          </a:p>
        </p:txBody>
      </p:sp>
      <p:sp>
        <p:nvSpPr>
          <p:cNvPr id="19" name="Arrow: Bent 18">
            <a:extLst>
              <a:ext uri="{FF2B5EF4-FFF2-40B4-BE49-F238E27FC236}">
                <a16:creationId xmlns:a16="http://schemas.microsoft.com/office/drawing/2014/main" id="{D35A8414-A111-4037-B94B-1A5EDEE209EE}"/>
              </a:ext>
            </a:extLst>
          </p:cNvPr>
          <p:cNvSpPr/>
          <p:nvPr/>
        </p:nvSpPr>
        <p:spPr>
          <a:xfrm rot="11864984">
            <a:off x="9435675" y="5997378"/>
            <a:ext cx="1116527" cy="576597"/>
          </a:xfrm>
          <a:prstGeom prst="bentArrow">
            <a:avLst>
              <a:gd name="adj1" fmla="val 25000"/>
              <a:gd name="adj2" fmla="val 2492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Tree>
    <p:extLst>
      <p:ext uri="{BB962C8B-B14F-4D97-AF65-F5344CB8AC3E}">
        <p14:creationId xmlns:p14="http://schemas.microsoft.com/office/powerpoint/2010/main" val="2619806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E209B-3CF7-4A3C-9BE3-5086867D535E}"/>
              </a:ext>
            </a:extLst>
          </p:cNvPr>
          <p:cNvSpPr>
            <a:spLocks noGrp="1"/>
          </p:cNvSpPr>
          <p:nvPr>
            <p:ph type="title"/>
          </p:nvPr>
        </p:nvSpPr>
        <p:spPr>
          <a:xfrm>
            <a:off x="171263" y="141739"/>
            <a:ext cx="11930258" cy="510512"/>
          </a:xfrm>
        </p:spPr>
        <p:txBody>
          <a:bodyPr>
            <a:noAutofit/>
          </a:bodyPr>
          <a:lstStyle/>
          <a:p>
            <a:r>
              <a:rPr lang="en-IE" sz="1800" b="1" dirty="0">
                <a:latin typeface="Verdana" panose="020B0604030504040204" pitchFamily="34" charset="0"/>
                <a:ea typeface="Verdana" panose="020B0604030504040204" pitchFamily="34" charset="0"/>
              </a:rPr>
              <a:t>West pediment – Athena and Poseidon fight for possession of Athens (reconstruction)</a:t>
            </a:r>
          </a:p>
        </p:txBody>
      </p:sp>
      <p:pic>
        <p:nvPicPr>
          <p:cNvPr id="12290" name="Picture 2" descr="Une vingtaine de statues alignées, dans un triangle. Au centre : une femme en armes et un homme nu avec un trident">
            <a:extLst>
              <a:ext uri="{FF2B5EF4-FFF2-40B4-BE49-F238E27FC236}">
                <a16:creationId xmlns:a16="http://schemas.microsoft.com/office/drawing/2014/main" id="{B91D6601-494F-4D33-89D9-99BCC6E41D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608" y="687898"/>
            <a:ext cx="11784564" cy="23812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5C1EE16-52FA-481B-BAFE-7687EFEF752A}"/>
              </a:ext>
            </a:extLst>
          </p:cNvPr>
          <p:cNvSpPr txBox="1"/>
          <p:nvPr/>
        </p:nvSpPr>
        <p:spPr>
          <a:xfrm>
            <a:off x="4486700" y="3069380"/>
            <a:ext cx="7614821" cy="230832"/>
          </a:xfrm>
          <a:prstGeom prst="rect">
            <a:avLst/>
          </a:prstGeom>
          <a:noFill/>
        </p:spPr>
        <p:txBody>
          <a:bodyPr wrap="square" rtlCol="0">
            <a:spAutoFit/>
          </a:bodyPr>
          <a:lstStyle/>
          <a:p>
            <a:pPr algn="r"/>
            <a:r>
              <a:rPr lang="en-IE" sz="900" dirty="0">
                <a:solidFill>
                  <a:schemeClr val="tx2"/>
                </a:solidFill>
                <a:latin typeface="Verdana" panose="020B0604030504040204" pitchFamily="34" charset="0"/>
                <a:ea typeface="Verdana" panose="020B0604030504040204" pitchFamily="34" charset="0"/>
              </a:rPr>
              <a:t>Image source: </a:t>
            </a:r>
            <a:r>
              <a:rPr lang="en-IE" sz="900" dirty="0">
                <a:solidFill>
                  <a:schemeClr val="tx2"/>
                </a:solidFill>
                <a:latin typeface="Verdana" panose="020B0604030504040204" pitchFamily="34" charset="0"/>
                <a:ea typeface="Verdana" panose="020B0604030504040204" pitchFamily="34" charset="0"/>
                <a:hlinkClick r:id="rId3">
                  <a:extLst>
                    <a:ext uri="{A12FA001-AC4F-418D-AE19-62706E023703}">
                      <ahyp:hlinkClr xmlns:ahyp="http://schemas.microsoft.com/office/drawing/2018/hyperlinkcolor" val="tx"/>
                    </a:ext>
                  </a:extLst>
                </a:hlinkClick>
              </a:rPr>
              <a:t>https://www.flickr.com/photos/telemax/3668047128</a:t>
            </a:r>
            <a:r>
              <a:rPr lang="en-IE" sz="900" dirty="0">
                <a:solidFill>
                  <a:schemeClr val="tx2"/>
                </a:solidFill>
                <a:latin typeface="Verdana" panose="020B0604030504040204" pitchFamily="34" charset="0"/>
                <a:ea typeface="Verdana" panose="020B0604030504040204" pitchFamily="34" charset="0"/>
              </a:rPr>
              <a:t>, Accessed 4/3/21, 9:15</a:t>
            </a:r>
          </a:p>
        </p:txBody>
      </p:sp>
      <p:pic>
        <p:nvPicPr>
          <p:cNvPr id="6" name="Picture 2" descr="An introduction to the Parthenon and its sculptures - British Museum Blog">
            <a:extLst>
              <a:ext uri="{FF2B5EF4-FFF2-40B4-BE49-F238E27FC236}">
                <a16:creationId xmlns:a16="http://schemas.microsoft.com/office/drawing/2014/main" id="{65CE46BB-4185-4125-971F-B48C1874A6F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998" r="6008" b="-1"/>
          <a:stretch/>
        </p:blipFill>
        <p:spPr bwMode="auto">
          <a:xfrm>
            <a:off x="3411967" y="3423765"/>
            <a:ext cx="8682182" cy="318031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4F64376-E78E-4D36-BA00-86EEB57AC517}"/>
              </a:ext>
            </a:extLst>
          </p:cNvPr>
          <p:cNvSpPr txBox="1"/>
          <p:nvPr/>
        </p:nvSpPr>
        <p:spPr>
          <a:xfrm>
            <a:off x="462412" y="4294454"/>
            <a:ext cx="2567031" cy="1200329"/>
          </a:xfrm>
          <a:prstGeom prst="rect">
            <a:avLst/>
          </a:prstGeom>
          <a:noFill/>
        </p:spPr>
        <p:txBody>
          <a:bodyPr wrap="square" rtlCol="0">
            <a:spAutoFit/>
          </a:bodyPr>
          <a:lstStyle/>
          <a:p>
            <a:r>
              <a:rPr lang="en-IE" dirty="0">
                <a:latin typeface="Verdana" panose="020B0604030504040204" pitchFamily="34" charset="0"/>
                <a:ea typeface="Verdana" panose="020B0604030504040204" pitchFamily="34" charset="0"/>
              </a:rPr>
              <a:t>Some remains of the West pediment (in the </a:t>
            </a:r>
            <a:r>
              <a:rPr lang="en-IE" b="1" dirty="0">
                <a:solidFill>
                  <a:schemeClr val="accent2">
                    <a:lumMod val="60000"/>
                    <a:lumOff val="40000"/>
                  </a:schemeClr>
                </a:solidFill>
                <a:latin typeface="Verdana" panose="020B0604030504040204" pitchFamily="34" charset="0"/>
                <a:ea typeface="Verdana" panose="020B0604030504040204" pitchFamily="34" charset="0"/>
              </a:rPr>
              <a:t>British Museum</a:t>
            </a:r>
            <a:r>
              <a:rPr lang="en-IE" dirty="0">
                <a:latin typeface="Verdana" panose="020B0604030504040204" pitchFamily="34" charset="0"/>
                <a:ea typeface="Verdana" panose="020B0604030504040204" pitchFamily="34" charset="0"/>
              </a:rPr>
              <a:t>)</a:t>
            </a:r>
          </a:p>
        </p:txBody>
      </p:sp>
      <p:sp>
        <p:nvSpPr>
          <p:cNvPr id="4" name="Arrow: Bent 3">
            <a:extLst>
              <a:ext uri="{FF2B5EF4-FFF2-40B4-BE49-F238E27FC236}">
                <a16:creationId xmlns:a16="http://schemas.microsoft.com/office/drawing/2014/main" id="{A02F55CE-111E-4E66-AC98-2BAC06D9E009}"/>
              </a:ext>
            </a:extLst>
          </p:cNvPr>
          <p:cNvSpPr/>
          <p:nvPr/>
        </p:nvSpPr>
        <p:spPr>
          <a:xfrm rot="20568575" flipV="1">
            <a:off x="1502423" y="5362364"/>
            <a:ext cx="1496291" cy="434109"/>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
        <p:nvSpPr>
          <p:cNvPr id="9" name="TextBox 8">
            <a:extLst>
              <a:ext uri="{FF2B5EF4-FFF2-40B4-BE49-F238E27FC236}">
                <a16:creationId xmlns:a16="http://schemas.microsoft.com/office/drawing/2014/main" id="{A7254BB3-B2C4-4AE7-85E6-73311D7111B1}"/>
              </a:ext>
            </a:extLst>
          </p:cNvPr>
          <p:cNvSpPr txBox="1"/>
          <p:nvPr/>
        </p:nvSpPr>
        <p:spPr>
          <a:xfrm>
            <a:off x="1239083" y="6604084"/>
            <a:ext cx="10952917" cy="230832"/>
          </a:xfrm>
          <a:prstGeom prst="rect">
            <a:avLst/>
          </a:prstGeom>
          <a:noFill/>
        </p:spPr>
        <p:txBody>
          <a:bodyPr wrap="square" rtlCol="0">
            <a:spAutoFit/>
          </a:bodyPr>
          <a:lstStyle/>
          <a:p>
            <a:pPr algn="r"/>
            <a:r>
              <a:rPr lang="en-IE" sz="900" dirty="0">
                <a:solidFill>
                  <a:schemeClr val="tx2"/>
                </a:solidFill>
                <a:latin typeface="Verdana" panose="020B0604030504040204" pitchFamily="34" charset="0"/>
                <a:ea typeface="Verdana" panose="020B0604030504040204" pitchFamily="34" charset="0"/>
              </a:rPr>
              <a:t>Image source: </a:t>
            </a:r>
            <a:r>
              <a:rPr lang="en-IE" sz="900" dirty="0">
                <a:solidFill>
                  <a:schemeClr val="tx2"/>
                </a:solidFill>
                <a:latin typeface="Verdana" panose="020B0604030504040204" pitchFamily="34" charset="0"/>
                <a:ea typeface="Verdana" panose="020B0604030504040204" pitchFamily="34" charset="0"/>
                <a:hlinkClick r:id="rId5">
                  <a:extLst>
                    <a:ext uri="{A12FA001-AC4F-418D-AE19-62706E023703}">
                      <ahyp:hlinkClr xmlns:ahyp="http://schemas.microsoft.com/office/drawing/2018/hyperlinkcolor" val="tx"/>
                    </a:ext>
                  </a:extLst>
                </a:hlinkClick>
              </a:rPr>
              <a:t>https://blog.britishmuseum.org/an-introduction-to-the-parthenon-and-its-sculptures/</a:t>
            </a:r>
            <a:r>
              <a:rPr lang="en-IE" sz="900" dirty="0">
                <a:solidFill>
                  <a:schemeClr val="tx2"/>
                </a:solidFill>
                <a:latin typeface="Verdana" panose="020B0604030504040204" pitchFamily="34" charset="0"/>
                <a:ea typeface="Verdana" panose="020B0604030504040204" pitchFamily="34" charset="0"/>
              </a:rPr>
              <a:t>, Accessed 4/3/21, 9:14</a:t>
            </a:r>
          </a:p>
        </p:txBody>
      </p:sp>
    </p:spTree>
    <p:extLst>
      <p:ext uri="{BB962C8B-B14F-4D97-AF65-F5344CB8AC3E}">
        <p14:creationId xmlns:p14="http://schemas.microsoft.com/office/powerpoint/2010/main" val="334364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AFAA8-CDD4-452F-9945-936AED82D79E}"/>
              </a:ext>
            </a:extLst>
          </p:cNvPr>
          <p:cNvSpPr>
            <a:spLocks noGrp="1"/>
          </p:cNvSpPr>
          <p:nvPr>
            <p:ph type="title"/>
          </p:nvPr>
        </p:nvSpPr>
        <p:spPr>
          <a:xfrm>
            <a:off x="199239" y="228517"/>
            <a:ext cx="10515600" cy="582646"/>
          </a:xfrm>
        </p:spPr>
        <p:txBody>
          <a:bodyPr>
            <a:normAutofit/>
          </a:bodyPr>
          <a:lstStyle/>
          <a:p>
            <a:r>
              <a:rPr lang="en-IE" sz="2800" b="1" dirty="0">
                <a:latin typeface="Verdana" panose="020B0604030504040204" pitchFamily="34" charset="0"/>
                <a:ea typeface="Verdana" panose="020B0604030504040204" pitchFamily="34" charset="0"/>
              </a:rPr>
              <a:t>Polychromy (many colours)!</a:t>
            </a:r>
          </a:p>
        </p:txBody>
      </p:sp>
      <p:pic>
        <p:nvPicPr>
          <p:cNvPr id="14338" name="Picture 2" descr="Polychromy, architectural, Greek and Roman - Oxford Classical Dictionary">
            <a:extLst>
              <a:ext uri="{FF2B5EF4-FFF2-40B4-BE49-F238E27FC236}">
                <a16:creationId xmlns:a16="http://schemas.microsoft.com/office/drawing/2014/main" id="{0D50F367-8699-4B63-8B80-112F29FCA6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4572" y="1007464"/>
            <a:ext cx="4817596" cy="395042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TextBox 5">
            <a:extLst>
              <a:ext uri="{FF2B5EF4-FFF2-40B4-BE49-F238E27FC236}">
                <a16:creationId xmlns:a16="http://schemas.microsoft.com/office/drawing/2014/main" id="{C8670D29-8662-4DC7-A257-E882142244BF}"/>
              </a:ext>
            </a:extLst>
          </p:cNvPr>
          <p:cNvSpPr txBox="1"/>
          <p:nvPr/>
        </p:nvSpPr>
        <p:spPr>
          <a:xfrm>
            <a:off x="1161078" y="1133182"/>
            <a:ext cx="4817597" cy="1200329"/>
          </a:xfrm>
          <a:prstGeom prst="rect">
            <a:avLst/>
          </a:prstGeom>
          <a:noFill/>
        </p:spPr>
        <p:txBody>
          <a:bodyPr wrap="square" rtlCol="0">
            <a:spAutoFit/>
          </a:bodyPr>
          <a:lstStyle/>
          <a:p>
            <a:r>
              <a:rPr lang="en-IE" dirty="0">
                <a:latin typeface="Verdana" panose="020B0604030504040204" pitchFamily="34" charset="0"/>
                <a:ea typeface="Verdana" panose="020B0604030504040204" pitchFamily="34" charset="0"/>
              </a:rPr>
              <a:t>Don’t be fooled by all of the white sculptures you can see in museums – originally, they would have been a riot of </a:t>
            </a:r>
            <a:r>
              <a:rPr lang="en-IE" b="1" dirty="0">
                <a:solidFill>
                  <a:srgbClr val="00B050"/>
                </a:solidFill>
                <a:latin typeface="Verdana" panose="020B0604030504040204" pitchFamily="34" charset="0"/>
                <a:ea typeface="Verdana" panose="020B0604030504040204" pitchFamily="34" charset="0"/>
              </a:rPr>
              <a:t>colour</a:t>
            </a:r>
            <a:r>
              <a:rPr lang="en-IE" dirty="0">
                <a:latin typeface="Verdana" panose="020B0604030504040204" pitchFamily="34" charset="0"/>
                <a:ea typeface="Verdana" panose="020B0604030504040204" pitchFamily="34" charset="0"/>
              </a:rPr>
              <a:t>! </a:t>
            </a:r>
          </a:p>
        </p:txBody>
      </p:sp>
      <p:pic>
        <p:nvPicPr>
          <p:cNvPr id="11" name="Picture 2">
            <a:extLst>
              <a:ext uri="{FF2B5EF4-FFF2-40B4-BE49-F238E27FC236}">
                <a16:creationId xmlns:a16="http://schemas.microsoft.com/office/drawing/2014/main" id="{E644621D-316D-4320-931C-F9CA5C3DB0B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291" r="10300" b="3"/>
          <a:stretch/>
        </p:blipFill>
        <p:spPr bwMode="auto">
          <a:xfrm>
            <a:off x="1682716" y="2361985"/>
            <a:ext cx="3774323" cy="3854038"/>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58915FC7-4C5F-46CB-AD7C-E999ED20904E}"/>
              </a:ext>
            </a:extLst>
          </p:cNvPr>
          <p:cNvCxnSpPr>
            <a:cxnSpLocks/>
          </p:cNvCxnSpPr>
          <p:nvPr/>
        </p:nvCxnSpPr>
        <p:spPr>
          <a:xfrm flipV="1">
            <a:off x="2698812" y="2183907"/>
            <a:ext cx="3941685" cy="64785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3" name="TextBox 12">
            <a:extLst>
              <a:ext uri="{FF2B5EF4-FFF2-40B4-BE49-F238E27FC236}">
                <a16:creationId xmlns:a16="http://schemas.microsoft.com/office/drawing/2014/main" id="{8720419D-CFEC-4554-8D9D-CF45E10A8A2F}"/>
              </a:ext>
            </a:extLst>
          </p:cNvPr>
          <p:cNvSpPr txBox="1"/>
          <p:nvPr/>
        </p:nvSpPr>
        <p:spPr>
          <a:xfrm>
            <a:off x="0" y="6326859"/>
            <a:ext cx="11499205" cy="646331"/>
          </a:xfrm>
          <a:prstGeom prst="rect">
            <a:avLst/>
          </a:prstGeom>
          <a:noFill/>
        </p:spPr>
        <p:txBody>
          <a:bodyPr wrap="square" rtlCol="0">
            <a:spAutoFit/>
          </a:bodyPr>
          <a:lstStyle/>
          <a:p>
            <a:r>
              <a:rPr lang="en-IE" sz="900" dirty="0">
                <a:latin typeface="Verdana" panose="020B0604030504040204" pitchFamily="34" charset="0"/>
                <a:ea typeface="Verdana" panose="020B0604030504040204" pitchFamily="34" charset="0"/>
              </a:rPr>
              <a:t>Image source (above right): Zink, Stephan, “</a:t>
            </a:r>
            <a:r>
              <a:rPr lang="en-US" sz="900" dirty="0">
                <a:latin typeface="Verdana" panose="020B0604030504040204" pitchFamily="34" charset="0"/>
                <a:ea typeface="Verdana" panose="020B0604030504040204" pitchFamily="34" charset="0"/>
              </a:rPr>
              <a:t>Polychromy, architectural, Greek and Roman”, in Oxford Classical Dictionary, fig. 5 (</a:t>
            </a:r>
            <a:r>
              <a:rPr lang="en-US" sz="900" dirty="0">
                <a:latin typeface="Verdana" panose="020B0604030504040204" pitchFamily="34" charset="0"/>
                <a:ea typeface="Verdana" panose="020B0604030504040204" pitchFamily="34" charset="0"/>
                <a:hlinkClick r:id="rId4">
                  <a:extLst>
                    <a:ext uri="{A12FA001-AC4F-418D-AE19-62706E023703}">
                      <ahyp:hlinkClr xmlns:ahyp="http://schemas.microsoft.com/office/drawing/2018/hyperlinkcolor" val="tx"/>
                    </a:ext>
                  </a:extLst>
                </a:hlinkClick>
              </a:rPr>
              <a:t>https://www.researchgate.net/publication/332072451_polychromy_architectural_Greek_and_Roman/figures?lo=1</a:t>
            </a:r>
            <a:r>
              <a:rPr lang="en-US" sz="900" dirty="0">
                <a:latin typeface="Verdana" panose="020B0604030504040204" pitchFamily="34" charset="0"/>
                <a:ea typeface="Verdana" panose="020B0604030504040204" pitchFamily="34" charset="0"/>
              </a:rPr>
              <a:t>)</a:t>
            </a:r>
          </a:p>
          <a:p>
            <a:r>
              <a:rPr lang="en-IE" sz="900" dirty="0">
                <a:latin typeface="Verdana" panose="020B0604030504040204" pitchFamily="34" charset="0"/>
                <a:ea typeface="Verdana" panose="020B0604030504040204" pitchFamily="34" charset="0"/>
              </a:rPr>
              <a:t>Image source (above): </a:t>
            </a:r>
            <a:r>
              <a:rPr lang="en-IE" sz="900" dirty="0">
                <a:latin typeface="Verdana" panose="020B0604030504040204" pitchFamily="34" charset="0"/>
                <a:ea typeface="Verdana" panose="020B0604030504040204" pitchFamily="34" charset="0"/>
                <a:hlinkClick r:id="rId5">
                  <a:extLst>
                    <a:ext uri="{A12FA001-AC4F-418D-AE19-62706E023703}">
                      <ahyp:hlinkClr xmlns:ahyp="http://schemas.microsoft.com/office/drawing/2018/hyperlinkcolor" val="tx"/>
                    </a:ext>
                  </a:extLst>
                </a:hlinkClick>
              </a:rPr>
              <a:t>https://acis.com/blog/secrets-of-the-parthenon/</a:t>
            </a:r>
            <a:r>
              <a:rPr lang="en-IE" sz="900" dirty="0">
                <a:latin typeface="Verdana" panose="020B0604030504040204" pitchFamily="34" charset="0"/>
                <a:ea typeface="Verdana" panose="020B0604030504040204" pitchFamily="34" charset="0"/>
              </a:rPr>
              <a:t>, Accessed 4/3/21, 9:05</a:t>
            </a:r>
          </a:p>
          <a:p>
            <a:endParaRPr lang="en-IE" sz="9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973799617"/>
      </p:ext>
    </p:extLst>
  </p:cSld>
  <p:clrMapOvr>
    <a:masterClrMapping/>
  </p:clrMapOvr>
</p:sld>
</file>

<file path=ppt/theme/theme1.xml><?xml version="1.0" encoding="utf-8"?>
<a:theme xmlns:a="http://schemas.openxmlformats.org/drawingml/2006/main" name="ShapesVTI">
  <a:themeElements>
    <a:clrScheme name="Shapes">
      <a:dk1>
        <a:sysClr val="windowText" lastClr="000000"/>
      </a:dk1>
      <a:lt1>
        <a:sysClr val="window" lastClr="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docProps/app.xml><?xml version="1.0" encoding="utf-8"?>
<Properties xmlns="http://schemas.openxmlformats.org/officeDocument/2006/extended-properties" xmlns:vt="http://schemas.openxmlformats.org/officeDocument/2006/docPropsVTypes">
  <TotalTime>0</TotalTime>
  <Words>896</Words>
  <Application>Microsoft Office PowerPoint</Application>
  <PresentationFormat>Widescreen</PresentationFormat>
  <Paragraphs>74</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Avenir Next LT Pro</vt:lpstr>
      <vt:lpstr>Calibri</vt:lpstr>
      <vt:lpstr>Times New Roman</vt:lpstr>
      <vt:lpstr>Tw Cen MT</vt:lpstr>
      <vt:lpstr>Verdana</vt:lpstr>
      <vt:lpstr>ShapesVTI</vt:lpstr>
      <vt:lpstr>Classical Studies  Transition Year Unit </vt:lpstr>
      <vt:lpstr>Vocabulary check!</vt:lpstr>
      <vt:lpstr>Pericles</vt:lpstr>
      <vt:lpstr>PowerPoint Presentation</vt:lpstr>
      <vt:lpstr>PowerPoint Presentation</vt:lpstr>
      <vt:lpstr>PowerPoint Presentation</vt:lpstr>
      <vt:lpstr>Sculpture: Pheidias</vt:lpstr>
      <vt:lpstr>Sculpture: pediments</vt:lpstr>
      <vt:lpstr>East pediment (birth of Athena) – reconstruction </vt:lpstr>
      <vt:lpstr>West pediment – Athena and Poseidon fight for possession of Athens (reconstruction)</vt:lpstr>
      <vt:lpstr>Polychromy (many colours)!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EDITOR</dc:creator>
  <cp:lastModifiedBy>EDITOR</cp:lastModifiedBy>
  <cp:revision>1</cp:revision>
  <dcterms:created xsi:type="dcterms:W3CDTF">2021-07-08T14:15:12Z</dcterms:created>
  <dcterms:modified xsi:type="dcterms:W3CDTF">2021-07-16T14:53:05Z</dcterms:modified>
</cp:coreProperties>
</file>