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6"/>
  </p:notesMasterIdLst>
  <p:sldIdLst>
    <p:sldId id="256" r:id="rId2"/>
    <p:sldId id="293" r:id="rId3"/>
    <p:sldId id="296" r:id="rId4"/>
    <p:sldId id="294" r:id="rId5"/>
    <p:sldId id="297" r:id="rId6"/>
    <p:sldId id="301" r:id="rId7"/>
    <p:sldId id="265" r:id="rId8"/>
    <p:sldId id="298" r:id="rId9"/>
    <p:sldId id="300" r:id="rId10"/>
    <p:sldId id="304" r:id="rId11"/>
    <p:sldId id="305" r:id="rId12"/>
    <p:sldId id="303" r:id="rId13"/>
    <p:sldId id="306" r:id="rId14"/>
    <p:sldId id="30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ITOR" initials="ED" lastIdx="1" clrIdx="0">
    <p:extLst>
      <p:ext uri="{19B8F6BF-5375-455C-9EA6-DF929625EA0E}">
        <p15:presenceInfo xmlns:p15="http://schemas.microsoft.com/office/powerpoint/2012/main" userId="EDI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169FA9-4D65-401E-9EC7-F12E94A075BB}" v="178" dt="2021-07-16T09:46:02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dget Martin" userId="0dcc1e0ec9906cf7" providerId="LiveId" clId="{5C169FA9-4D65-401E-9EC7-F12E94A075BB}"/>
    <pc:docChg chg="undo custSel addSld delSld modSld sldOrd">
      <pc:chgData name="Bridget Martin" userId="0dcc1e0ec9906cf7" providerId="LiveId" clId="{5C169FA9-4D65-401E-9EC7-F12E94A075BB}" dt="2021-07-16T10:13:48.377" v="8262" actId="20577"/>
      <pc:docMkLst>
        <pc:docMk/>
      </pc:docMkLst>
      <pc:sldChg chg="modSp mod">
        <pc:chgData name="Bridget Martin" userId="0dcc1e0ec9906cf7" providerId="LiveId" clId="{5C169FA9-4D65-401E-9EC7-F12E94A075BB}" dt="2021-07-15T11:53:28.478" v="7417" actId="113"/>
        <pc:sldMkLst>
          <pc:docMk/>
          <pc:sldMk cId="2692830836" sldId="256"/>
        </pc:sldMkLst>
        <pc:spChg chg="mod">
          <ac:chgData name="Bridget Martin" userId="0dcc1e0ec9906cf7" providerId="LiveId" clId="{5C169FA9-4D65-401E-9EC7-F12E94A075BB}" dt="2021-07-15T11:53:28.478" v="7417" actId="113"/>
          <ac:spMkLst>
            <pc:docMk/>
            <pc:sldMk cId="2692830836" sldId="256"/>
            <ac:spMk id="3" creationId="{EC0BEF6D-E6AB-4A58-B00B-9129E9BA3DAA}"/>
          </ac:spMkLst>
        </pc:spChg>
      </pc:sldChg>
      <pc:sldChg chg="del">
        <pc:chgData name="Bridget Martin" userId="0dcc1e0ec9906cf7" providerId="LiveId" clId="{5C169FA9-4D65-401E-9EC7-F12E94A075BB}" dt="2021-07-05T09:47:25.788" v="2667" actId="47"/>
        <pc:sldMkLst>
          <pc:docMk/>
          <pc:sldMk cId="449640039" sldId="260"/>
        </pc:sldMkLst>
      </pc:sldChg>
      <pc:sldChg chg="addSp delSp modSp add mod setBg delAnim delDesignElem">
        <pc:chgData name="Bridget Martin" userId="0dcc1e0ec9906cf7" providerId="LiveId" clId="{5C169FA9-4D65-401E-9EC7-F12E94A075BB}" dt="2021-07-08T09:56:57.268" v="5383" actId="13822"/>
        <pc:sldMkLst>
          <pc:docMk/>
          <pc:sldMk cId="3234555250" sldId="265"/>
        </pc:sldMkLst>
        <pc:spChg chg="mod">
          <ac:chgData name="Bridget Martin" userId="0dcc1e0ec9906cf7" providerId="LiveId" clId="{5C169FA9-4D65-401E-9EC7-F12E94A075BB}" dt="2021-07-08T09:52:15.077" v="5216" actId="113"/>
          <ac:spMkLst>
            <pc:docMk/>
            <pc:sldMk cId="3234555250" sldId="265"/>
            <ac:spMk id="2" creationId="{5C5E4A2B-4BD5-43FB-8A6E-6EB9012BB6DA}"/>
          </ac:spMkLst>
        </pc:spChg>
        <pc:spChg chg="mod">
          <ac:chgData name="Bridget Martin" userId="0dcc1e0ec9906cf7" providerId="LiveId" clId="{5C169FA9-4D65-401E-9EC7-F12E94A075BB}" dt="2021-07-08T09:54:15.954" v="5234" actId="113"/>
          <ac:spMkLst>
            <pc:docMk/>
            <pc:sldMk cId="3234555250" sldId="265"/>
            <ac:spMk id="3" creationId="{B115E6C2-F8E2-463B-A835-A6F96DA33E4C}"/>
          </ac:spMkLst>
        </pc:spChg>
        <pc:spChg chg="mod">
          <ac:chgData name="Bridget Martin" userId="0dcc1e0ec9906cf7" providerId="LiveId" clId="{5C169FA9-4D65-401E-9EC7-F12E94A075BB}" dt="2021-07-08T09:52:55.296" v="5227" actId="207"/>
          <ac:spMkLst>
            <pc:docMk/>
            <pc:sldMk cId="3234555250" sldId="265"/>
            <ac:spMk id="4" creationId="{6C9A154D-34A9-45D9-8D90-52098D50E0E3}"/>
          </ac:spMkLst>
        </pc:spChg>
        <pc:spChg chg="del">
          <ac:chgData name="Bridget Martin" userId="0dcc1e0ec9906cf7" providerId="LiveId" clId="{5C169FA9-4D65-401E-9EC7-F12E94A075BB}" dt="2021-07-08T09:51:54.982" v="5167" actId="478"/>
          <ac:spMkLst>
            <pc:docMk/>
            <pc:sldMk cId="3234555250" sldId="265"/>
            <ac:spMk id="6" creationId="{87B9BD46-C4D7-4F8F-8816-0DE9C8524EB7}"/>
          </ac:spMkLst>
        </pc:spChg>
        <pc:spChg chg="add mod">
          <ac:chgData name="Bridget Martin" userId="0dcc1e0ec9906cf7" providerId="LiveId" clId="{5C169FA9-4D65-401E-9EC7-F12E94A075BB}" dt="2021-07-08T09:56:06.947" v="5377" actId="14100"/>
          <ac:spMkLst>
            <pc:docMk/>
            <pc:sldMk cId="3234555250" sldId="265"/>
            <ac:spMk id="7" creationId="{9D618CAE-8378-4501-AA90-3045BE00FDD0}"/>
          </ac:spMkLst>
        </pc:spChg>
        <pc:spChg chg="del">
          <ac:chgData name="Bridget Martin" userId="0dcc1e0ec9906cf7" providerId="LiveId" clId="{5C169FA9-4D65-401E-9EC7-F12E94A075BB}" dt="2021-07-08T09:50:20.240" v="5025"/>
          <ac:spMkLst>
            <pc:docMk/>
            <pc:sldMk cId="3234555250" sldId="265"/>
            <ac:spMk id="71" creationId="{5DF40726-9B19-4165-9C26-757D16E19E23}"/>
          </ac:spMkLst>
        </pc:spChg>
        <pc:spChg chg="del">
          <ac:chgData name="Bridget Martin" userId="0dcc1e0ec9906cf7" providerId="LiveId" clId="{5C169FA9-4D65-401E-9EC7-F12E94A075BB}" dt="2021-07-08T09:50:20.240" v="5025"/>
          <ac:spMkLst>
            <pc:docMk/>
            <pc:sldMk cId="3234555250" sldId="265"/>
            <ac:spMk id="73" creationId="{2089CB41-F399-4AEB-980C-5BFB1049CBED}"/>
          </ac:spMkLst>
        </pc:spChg>
        <pc:spChg chg="del">
          <ac:chgData name="Bridget Martin" userId="0dcc1e0ec9906cf7" providerId="LiveId" clId="{5C169FA9-4D65-401E-9EC7-F12E94A075BB}" dt="2021-07-08T09:50:20.240" v="5025"/>
          <ac:spMkLst>
            <pc:docMk/>
            <pc:sldMk cId="3234555250" sldId="265"/>
            <ac:spMk id="75" creationId="{1BFC967B-3DD6-463D-9DB9-6E4419AE0DAA}"/>
          </ac:spMkLst>
        </pc:spChg>
        <pc:picChg chg="del mod">
          <ac:chgData name="Bridget Martin" userId="0dcc1e0ec9906cf7" providerId="LiveId" clId="{5C169FA9-4D65-401E-9EC7-F12E94A075BB}" dt="2021-07-08T09:52:29.488" v="5220" actId="478"/>
          <ac:picMkLst>
            <pc:docMk/>
            <pc:sldMk cId="3234555250" sldId="265"/>
            <ac:picMk id="5" creationId="{A6426462-45D3-423C-B807-8021089B3831}"/>
          </ac:picMkLst>
        </pc:picChg>
        <pc:picChg chg="add del mod">
          <ac:chgData name="Bridget Martin" userId="0dcc1e0ec9906cf7" providerId="LiveId" clId="{5C169FA9-4D65-401E-9EC7-F12E94A075BB}" dt="2021-07-08T09:56:10.149" v="5378" actId="478"/>
          <ac:picMkLst>
            <pc:docMk/>
            <pc:sldMk cId="3234555250" sldId="265"/>
            <ac:picMk id="9" creationId="{A08EE985-4435-4A17-8ED4-C50E3E28BDDA}"/>
          </ac:picMkLst>
        </pc:picChg>
        <pc:picChg chg="add mod">
          <ac:chgData name="Bridget Martin" userId="0dcc1e0ec9906cf7" providerId="LiveId" clId="{5C169FA9-4D65-401E-9EC7-F12E94A075BB}" dt="2021-07-08T09:52:26.128" v="5219" actId="1076"/>
          <ac:picMkLst>
            <pc:docMk/>
            <pc:sldMk cId="3234555250" sldId="265"/>
            <ac:picMk id="11" creationId="{B146FA30-EB7C-443D-BDDE-D91E4C6FA686}"/>
          </ac:picMkLst>
        </pc:picChg>
        <pc:picChg chg="add mod">
          <ac:chgData name="Bridget Martin" userId="0dcc1e0ec9906cf7" providerId="LiveId" clId="{5C169FA9-4D65-401E-9EC7-F12E94A075BB}" dt="2021-07-08T09:56:35.192" v="5381" actId="207"/>
          <ac:picMkLst>
            <pc:docMk/>
            <pc:sldMk cId="3234555250" sldId="265"/>
            <ac:picMk id="12" creationId="{61FE3AE3-6CF3-4A07-B651-B392516F9F6A}"/>
          </ac:picMkLst>
        </pc:picChg>
        <pc:picChg chg="mod">
          <ac:chgData name="Bridget Martin" userId="0dcc1e0ec9906cf7" providerId="LiveId" clId="{5C169FA9-4D65-401E-9EC7-F12E94A075BB}" dt="2021-07-08T09:53:55.256" v="5230" actId="1440"/>
          <ac:picMkLst>
            <pc:docMk/>
            <pc:sldMk cId="3234555250" sldId="265"/>
            <ac:picMk id="17" creationId="{070CF1F8-2432-45F4-91E7-79D4426AD0F6}"/>
          </ac:picMkLst>
        </pc:picChg>
        <pc:cxnChg chg="add mod">
          <ac:chgData name="Bridget Martin" userId="0dcc1e0ec9906cf7" providerId="LiveId" clId="{5C169FA9-4D65-401E-9EC7-F12E94A075BB}" dt="2021-07-08T09:56:57.268" v="5383" actId="13822"/>
          <ac:cxnSpMkLst>
            <pc:docMk/>
            <pc:sldMk cId="3234555250" sldId="265"/>
            <ac:cxnSpMk id="14" creationId="{13471235-F3E1-44DB-8848-2ACDAE56F0FB}"/>
          </ac:cxnSpMkLst>
        </pc:cxnChg>
      </pc:sldChg>
      <pc:sldChg chg="del">
        <pc:chgData name="Bridget Martin" userId="0dcc1e0ec9906cf7" providerId="LiveId" clId="{5C169FA9-4D65-401E-9EC7-F12E94A075BB}" dt="2021-07-05T09:47:23.947" v="2661" actId="47"/>
        <pc:sldMkLst>
          <pc:docMk/>
          <pc:sldMk cId="846645098" sldId="266"/>
        </pc:sldMkLst>
      </pc:sldChg>
      <pc:sldChg chg="del">
        <pc:chgData name="Bridget Martin" userId="0dcc1e0ec9906cf7" providerId="LiveId" clId="{5C169FA9-4D65-401E-9EC7-F12E94A075BB}" dt="2021-07-05T09:36:14.585" v="2421" actId="47"/>
        <pc:sldMkLst>
          <pc:docMk/>
          <pc:sldMk cId="4172465711" sldId="280"/>
        </pc:sldMkLst>
      </pc:sldChg>
      <pc:sldChg chg="del">
        <pc:chgData name="Bridget Martin" userId="0dcc1e0ec9906cf7" providerId="LiveId" clId="{5C169FA9-4D65-401E-9EC7-F12E94A075BB}" dt="2021-07-05T09:47:22.080" v="2657" actId="47"/>
        <pc:sldMkLst>
          <pc:docMk/>
          <pc:sldMk cId="2544206638" sldId="281"/>
        </pc:sldMkLst>
      </pc:sldChg>
      <pc:sldChg chg="del">
        <pc:chgData name="Bridget Martin" userId="0dcc1e0ec9906cf7" providerId="LiveId" clId="{5C169FA9-4D65-401E-9EC7-F12E94A075BB}" dt="2021-07-05T09:47:22.733" v="2658" actId="47"/>
        <pc:sldMkLst>
          <pc:docMk/>
          <pc:sldMk cId="1390773805" sldId="282"/>
        </pc:sldMkLst>
      </pc:sldChg>
      <pc:sldChg chg="del">
        <pc:chgData name="Bridget Martin" userId="0dcc1e0ec9906cf7" providerId="LiveId" clId="{5C169FA9-4D65-401E-9EC7-F12E94A075BB}" dt="2021-07-05T09:47:23.330" v="2659" actId="47"/>
        <pc:sldMkLst>
          <pc:docMk/>
          <pc:sldMk cId="2695056513" sldId="283"/>
        </pc:sldMkLst>
      </pc:sldChg>
      <pc:sldChg chg="del">
        <pc:chgData name="Bridget Martin" userId="0dcc1e0ec9906cf7" providerId="LiveId" clId="{5C169FA9-4D65-401E-9EC7-F12E94A075BB}" dt="2021-07-05T09:47:20.266" v="2656" actId="47"/>
        <pc:sldMkLst>
          <pc:docMk/>
          <pc:sldMk cId="254031867" sldId="284"/>
        </pc:sldMkLst>
      </pc:sldChg>
      <pc:sldChg chg="del">
        <pc:chgData name="Bridget Martin" userId="0dcc1e0ec9906cf7" providerId="LiveId" clId="{5C169FA9-4D65-401E-9EC7-F12E94A075BB}" dt="2021-07-05T09:47:23.664" v="2660" actId="47"/>
        <pc:sldMkLst>
          <pc:docMk/>
          <pc:sldMk cId="4000034148" sldId="285"/>
        </pc:sldMkLst>
      </pc:sldChg>
      <pc:sldChg chg="del">
        <pc:chgData name="Bridget Martin" userId="0dcc1e0ec9906cf7" providerId="LiveId" clId="{5C169FA9-4D65-401E-9EC7-F12E94A075BB}" dt="2021-07-05T09:47:18.842" v="2655" actId="47"/>
        <pc:sldMkLst>
          <pc:docMk/>
          <pc:sldMk cId="2888581539" sldId="286"/>
        </pc:sldMkLst>
      </pc:sldChg>
      <pc:sldChg chg="del">
        <pc:chgData name="Bridget Martin" userId="0dcc1e0ec9906cf7" providerId="LiveId" clId="{5C169FA9-4D65-401E-9EC7-F12E94A075BB}" dt="2021-07-05T09:47:24.164" v="2662" actId="47"/>
        <pc:sldMkLst>
          <pc:docMk/>
          <pc:sldMk cId="1877043783" sldId="287"/>
        </pc:sldMkLst>
      </pc:sldChg>
      <pc:sldChg chg="del">
        <pc:chgData name="Bridget Martin" userId="0dcc1e0ec9906cf7" providerId="LiveId" clId="{5C169FA9-4D65-401E-9EC7-F12E94A075BB}" dt="2021-07-05T09:47:16.860" v="2654" actId="47"/>
        <pc:sldMkLst>
          <pc:docMk/>
          <pc:sldMk cId="4292728661" sldId="288"/>
        </pc:sldMkLst>
      </pc:sldChg>
      <pc:sldChg chg="del">
        <pc:chgData name="Bridget Martin" userId="0dcc1e0ec9906cf7" providerId="LiveId" clId="{5C169FA9-4D65-401E-9EC7-F12E94A075BB}" dt="2021-07-05T09:47:24.412" v="2663" actId="47"/>
        <pc:sldMkLst>
          <pc:docMk/>
          <pc:sldMk cId="3541006449" sldId="289"/>
        </pc:sldMkLst>
      </pc:sldChg>
      <pc:sldChg chg="del">
        <pc:chgData name="Bridget Martin" userId="0dcc1e0ec9906cf7" providerId="LiveId" clId="{5C169FA9-4D65-401E-9EC7-F12E94A075BB}" dt="2021-07-05T09:47:24.595" v="2664" actId="47"/>
        <pc:sldMkLst>
          <pc:docMk/>
          <pc:sldMk cId="2360724203" sldId="290"/>
        </pc:sldMkLst>
      </pc:sldChg>
      <pc:sldChg chg="del">
        <pc:chgData name="Bridget Martin" userId="0dcc1e0ec9906cf7" providerId="LiveId" clId="{5C169FA9-4D65-401E-9EC7-F12E94A075BB}" dt="2021-07-05T09:47:24.863" v="2665" actId="47"/>
        <pc:sldMkLst>
          <pc:docMk/>
          <pc:sldMk cId="9060699" sldId="291"/>
        </pc:sldMkLst>
      </pc:sldChg>
      <pc:sldChg chg="del">
        <pc:chgData name="Bridget Martin" userId="0dcc1e0ec9906cf7" providerId="LiveId" clId="{5C169FA9-4D65-401E-9EC7-F12E94A075BB}" dt="2021-07-05T09:47:25.358" v="2666" actId="47"/>
        <pc:sldMkLst>
          <pc:docMk/>
          <pc:sldMk cId="334142043" sldId="292"/>
        </pc:sldMkLst>
      </pc:sldChg>
      <pc:sldChg chg="addSp delSp modSp new mod setBg">
        <pc:chgData name="Bridget Martin" userId="0dcc1e0ec9906cf7" providerId="LiveId" clId="{5C169FA9-4D65-401E-9EC7-F12E94A075BB}" dt="2021-07-08T09:32:13.549" v="4910" actId="1076"/>
        <pc:sldMkLst>
          <pc:docMk/>
          <pc:sldMk cId="2353296941" sldId="293"/>
        </pc:sldMkLst>
        <pc:spChg chg="mod ord">
          <ac:chgData name="Bridget Martin" userId="0dcc1e0ec9906cf7" providerId="LiveId" clId="{5C169FA9-4D65-401E-9EC7-F12E94A075BB}" dt="2021-07-08T09:30:37.302" v="4863" actId="1076"/>
          <ac:spMkLst>
            <pc:docMk/>
            <pc:sldMk cId="2353296941" sldId="293"/>
            <ac:spMk id="2" creationId="{1A0E6010-69E4-4184-9744-D3838D89E635}"/>
          </ac:spMkLst>
        </pc:spChg>
        <pc:spChg chg="del">
          <ac:chgData name="Bridget Martin" userId="0dcc1e0ec9906cf7" providerId="LiveId" clId="{5C169FA9-4D65-401E-9EC7-F12E94A075BB}" dt="2021-07-01T10:13:26.786" v="86"/>
          <ac:spMkLst>
            <pc:docMk/>
            <pc:sldMk cId="2353296941" sldId="293"/>
            <ac:spMk id="3" creationId="{B502A5BD-B79C-4EAC-82BA-9963F4951A20}"/>
          </ac:spMkLst>
        </pc:spChg>
        <pc:spChg chg="add mod">
          <ac:chgData name="Bridget Martin" userId="0dcc1e0ec9906cf7" providerId="LiveId" clId="{5C169FA9-4D65-401E-9EC7-F12E94A075BB}" dt="2021-07-08T08:45:35.803" v="4834" actId="20577"/>
          <ac:spMkLst>
            <pc:docMk/>
            <pc:sldMk cId="2353296941" sldId="293"/>
            <ac:spMk id="3" creationId="{BA64A3E4-9A56-4D47-B4BE-79B58CF2A6A0}"/>
          </ac:spMkLst>
        </pc:spChg>
        <pc:spChg chg="add del mod">
          <ac:chgData name="Bridget Martin" userId="0dcc1e0ec9906cf7" providerId="LiveId" clId="{5C169FA9-4D65-401E-9EC7-F12E94A075BB}" dt="2021-07-07T13:53:27.910" v="3967" actId="478"/>
          <ac:spMkLst>
            <pc:docMk/>
            <pc:sldMk cId="2353296941" sldId="293"/>
            <ac:spMk id="5" creationId="{1D243A61-D50F-4C11-BE0A-4A75E5095984}"/>
          </ac:spMkLst>
        </pc:spChg>
        <pc:spChg chg="add del mod">
          <ac:chgData name="Bridget Martin" userId="0dcc1e0ec9906cf7" providerId="LiveId" clId="{5C169FA9-4D65-401E-9EC7-F12E94A075BB}" dt="2021-07-08T09:30:21.325" v="4858" actId="113"/>
          <ac:spMkLst>
            <pc:docMk/>
            <pc:sldMk cId="2353296941" sldId="293"/>
            <ac:spMk id="6" creationId="{3D96B4F1-DE16-4372-B022-A209192883AB}"/>
          </ac:spMkLst>
        </pc:spChg>
        <pc:spChg chg="add mod">
          <ac:chgData name="Bridget Martin" userId="0dcc1e0ec9906cf7" providerId="LiveId" clId="{5C169FA9-4D65-401E-9EC7-F12E94A075BB}" dt="2021-07-08T09:32:13.549" v="4910" actId="1076"/>
          <ac:spMkLst>
            <pc:docMk/>
            <pc:sldMk cId="2353296941" sldId="293"/>
            <ac:spMk id="7" creationId="{E502C8C8-41EE-49CC-BE79-2C64F648A86B}"/>
          </ac:spMkLst>
        </pc:spChg>
        <pc:spChg chg="add del mod">
          <ac:chgData name="Bridget Martin" userId="0dcc1e0ec9906cf7" providerId="LiveId" clId="{5C169FA9-4D65-401E-9EC7-F12E94A075BB}" dt="2021-07-07T13:54:48.900" v="4032" actId="478"/>
          <ac:spMkLst>
            <pc:docMk/>
            <pc:sldMk cId="2353296941" sldId="293"/>
            <ac:spMk id="8" creationId="{D0D1690E-1A1D-4CC6-ABB6-9F6651FC200D}"/>
          </ac:spMkLst>
        </pc:spChg>
        <pc:spChg chg="add del">
          <ac:chgData name="Bridget Martin" userId="0dcc1e0ec9906cf7" providerId="LiveId" clId="{5C169FA9-4D65-401E-9EC7-F12E94A075BB}" dt="2021-07-01T10:14:16.735" v="169" actId="26606"/>
          <ac:spMkLst>
            <pc:docMk/>
            <pc:sldMk cId="2353296941" sldId="293"/>
            <ac:spMk id="73" creationId="{460B0EFB-53ED-4F35-B05D-F658EA021C65}"/>
          </ac:spMkLst>
        </pc:spChg>
        <pc:spChg chg="add del">
          <ac:chgData name="Bridget Martin" userId="0dcc1e0ec9906cf7" providerId="LiveId" clId="{5C169FA9-4D65-401E-9EC7-F12E94A075BB}" dt="2021-07-01T10:14:16.735" v="169" actId="26606"/>
          <ac:spMkLst>
            <pc:docMk/>
            <pc:sldMk cId="2353296941" sldId="293"/>
            <ac:spMk id="75" creationId="{835EF3DD-7D43-4A27-8967-A92FD8CC9365}"/>
          </ac:spMkLst>
        </pc:spChg>
        <pc:spChg chg="add">
          <ac:chgData name="Bridget Martin" userId="0dcc1e0ec9906cf7" providerId="LiveId" clId="{5C169FA9-4D65-401E-9EC7-F12E94A075BB}" dt="2021-07-05T08:47:52.687" v="1031" actId="26606"/>
          <ac:spMkLst>
            <pc:docMk/>
            <pc:sldMk cId="2353296941" sldId="293"/>
            <ac:spMk id="78" creationId="{2EB492CD-616E-47F8-933B-5E2D952A0593}"/>
          </ac:spMkLst>
        </pc:spChg>
        <pc:spChg chg="add">
          <ac:chgData name="Bridget Martin" userId="0dcc1e0ec9906cf7" providerId="LiveId" clId="{5C169FA9-4D65-401E-9EC7-F12E94A075BB}" dt="2021-07-05T08:47:52.687" v="1031" actId="26606"/>
          <ac:spMkLst>
            <pc:docMk/>
            <pc:sldMk cId="2353296941" sldId="293"/>
            <ac:spMk id="80" creationId="{59383CF9-23B5-4335-9B21-1791C4CF1C75}"/>
          </ac:spMkLst>
        </pc:spChg>
        <pc:spChg chg="add">
          <ac:chgData name="Bridget Martin" userId="0dcc1e0ec9906cf7" providerId="LiveId" clId="{5C169FA9-4D65-401E-9EC7-F12E94A075BB}" dt="2021-07-05T08:47:52.687" v="1031" actId="26606"/>
          <ac:spMkLst>
            <pc:docMk/>
            <pc:sldMk cId="2353296941" sldId="293"/>
            <ac:spMk id="82" creationId="{0007FE00-9498-4706-B255-6437B0252C02}"/>
          </ac:spMkLst>
        </pc:spChg>
        <pc:spChg chg="add del">
          <ac:chgData name="Bridget Martin" userId="0dcc1e0ec9906cf7" providerId="LiveId" clId="{5C169FA9-4D65-401E-9EC7-F12E94A075BB}" dt="2021-07-05T08:45:38.862" v="1023" actId="26606"/>
          <ac:spMkLst>
            <pc:docMk/>
            <pc:sldMk cId="2353296941" sldId="293"/>
            <ac:spMk id="139" creationId="{4037C1C0-FADA-40C7-B923-037899A24F09}"/>
          </ac:spMkLst>
        </pc:spChg>
        <pc:spChg chg="add del">
          <ac:chgData name="Bridget Martin" userId="0dcc1e0ec9906cf7" providerId="LiveId" clId="{5C169FA9-4D65-401E-9EC7-F12E94A075BB}" dt="2021-07-05T08:45:38.862" v="1023" actId="26606"/>
          <ac:spMkLst>
            <pc:docMk/>
            <pc:sldMk cId="2353296941" sldId="293"/>
            <ac:spMk id="141" creationId="{4B56CC07-3AFD-4C79-AFB2-0428FBBD79D1}"/>
          </ac:spMkLst>
        </pc:spChg>
        <pc:spChg chg="add del">
          <ac:chgData name="Bridget Martin" userId="0dcc1e0ec9906cf7" providerId="LiveId" clId="{5C169FA9-4D65-401E-9EC7-F12E94A075BB}" dt="2021-07-05T08:47:52.687" v="1031" actId="26606"/>
          <ac:spMkLst>
            <pc:docMk/>
            <pc:sldMk cId="2353296941" sldId="293"/>
            <ac:spMk id="192" creationId="{DB304A14-32D0-4873-B914-423ED7B8DAFD}"/>
          </ac:spMkLst>
        </pc:spChg>
        <pc:spChg chg="add del">
          <ac:chgData name="Bridget Martin" userId="0dcc1e0ec9906cf7" providerId="LiveId" clId="{5C169FA9-4D65-401E-9EC7-F12E94A075BB}" dt="2021-07-05T08:47:52.687" v="1031" actId="26606"/>
          <ac:spMkLst>
            <pc:docMk/>
            <pc:sldMk cId="2353296941" sldId="293"/>
            <ac:spMk id="193" creationId="{1D460C86-854F-4FB3-ABC2-E823D8FEB9DB}"/>
          </ac:spMkLst>
        </pc:spChg>
        <pc:spChg chg="add del">
          <ac:chgData name="Bridget Martin" userId="0dcc1e0ec9906cf7" providerId="LiveId" clId="{5C169FA9-4D65-401E-9EC7-F12E94A075BB}" dt="2021-07-05T08:47:52.687" v="1031" actId="26606"/>
          <ac:spMkLst>
            <pc:docMk/>
            <pc:sldMk cId="2353296941" sldId="293"/>
            <ac:spMk id="194" creationId="{BB48116A-278A-4CC5-89D3-9DE8E8FF1245}"/>
          </ac:spMkLst>
        </pc:spChg>
        <pc:spChg chg="add del mod ord">
          <ac:chgData name="Bridget Martin" userId="0dcc1e0ec9906cf7" providerId="LiveId" clId="{5C169FA9-4D65-401E-9EC7-F12E94A075BB}" dt="2021-07-07T13:54:43.699" v="4031" actId="478"/>
          <ac:spMkLst>
            <pc:docMk/>
            <pc:sldMk cId="2353296941" sldId="293"/>
            <ac:spMk id="1030" creationId="{8BF90501-8E86-401D-9B84-E46774A95EE8}"/>
          </ac:spMkLst>
        </pc:spChg>
        <pc:picChg chg="add del mod">
          <ac:chgData name="Bridget Martin" userId="0dcc1e0ec9906cf7" providerId="LiveId" clId="{5C169FA9-4D65-401E-9EC7-F12E94A075BB}" dt="2021-07-08T09:29:44.384" v="4848" actId="478"/>
          <ac:picMkLst>
            <pc:docMk/>
            <pc:sldMk cId="2353296941" sldId="293"/>
            <ac:picMk id="4" creationId="{42FBDDAA-1570-4E9B-A167-0E2AE426B3FB}"/>
          </ac:picMkLst>
        </pc:picChg>
        <pc:picChg chg="add mod">
          <ac:chgData name="Bridget Martin" userId="0dcc1e0ec9906cf7" providerId="LiveId" clId="{5C169FA9-4D65-401E-9EC7-F12E94A075BB}" dt="2021-07-08T09:32:09.631" v="4909" actId="1076"/>
          <ac:picMkLst>
            <pc:docMk/>
            <pc:sldMk cId="2353296941" sldId="293"/>
            <ac:picMk id="5" creationId="{C9258230-198F-4560-BB70-567E86136DDC}"/>
          </ac:picMkLst>
        </pc:picChg>
        <pc:picChg chg="add mod">
          <ac:chgData name="Bridget Martin" userId="0dcc1e0ec9906cf7" providerId="LiveId" clId="{5C169FA9-4D65-401E-9EC7-F12E94A075BB}" dt="2021-07-08T09:30:33.751" v="4862" actId="1076"/>
          <ac:picMkLst>
            <pc:docMk/>
            <pc:sldMk cId="2353296941" sldId="293"/>
            <ac:picMk id="10" creationId="{D4A2D74B-71E3-4C3F-B2EB-AC789A6A69CE}"/>
          </ac:picMkLst>
        </pc:picChg>
        <pc:picChg chg="add del mod ord">
          <ac:chgData name="Bridget Martin" userId="0dcc1e0ec9906cf7" providerId="LiveId" clId="{5C169FA9-4D65-401E-9EC7-F12E94A075BB}" dt="2021-07-05T08:45:35.252" v="1020" actId="478"/>
          <ac:picMkLst>
            <pc:docMk/>
            <pc:sldMk cId="2353296941" sldId="293"/>
            <ac:picMk id="1026" creationId="{092FFA93-C468-4965-B45A-C71A22606DC9}"/>
          </ac:picMkLst>
        </pc:picChg>
        <pc:picChg chg="add">
          <ac:chgData name="Bridget Martin" userId="0dcc1e0ec9906cf7" providerId="LiveId" clId="{5C169FA9-4D65-401E-9EC7-F12E94A075BB}" dt="2021-07-08T09:29:44.745" v="4849"/>
          <ac:picMkLst>
            <pc:docMk/>
            <pc:sldMk cId="2353296941" sldId="293"/>
            <ac:picMk id="2050" creationId="{6A58887B-EDE1-4505-8CC1-E0411D78867A}"/>
          </ac:picMkLst>
        </pc:picChg>
        <pc:picChg chg="add del mod">
          <ac:chgData name="Bridget Martin" userId="0dcc1e0ec9906cf7" providerId="LiveId" clId="{5C169FA9-4D65-401E-9EC7-F12E94A075BB}" dt="2021-07-08T09:29:50.301" v="4851"/>
          <ac:picMkLst>
            <pc:docMk/>
            <pc:sldMk cId="2353296941" sldId="293"/>
            <ac:picMk id="2052" creationId="{AA610C36-073D-42C6-9A51-8BBBDA0BABAD}"/>
          </ac:picMkLst>
        </pc:picChg>
      </pc:sldChg>
      <pc:sldChg chg="addSp modSp new mod setBg addAnim">
        <pc:chgData name="Bridget Martin" userId="0dcc1e0ec9906cf7" providerId="LiveId" clId="{5C169FA9-4D65-401E-9EC7-F12E94A075BB}" dt="2021-07-16T09:53:19.034" v="8101" actId="20577"/>
        <pc:sldMkLst>
          <pc:docMk/>
          <pc:sldMk cId="2746396810" sldId="294"/>
        </pc:sldMkLst>
        <pc:spChg chg="mod">
          <ac:chgData name="Bridget Martin" userId="0dcc1e0ec9906cf7" providerId="LiveId" clId="{5C169FA9-4D65-401E-9EC7-F12E94A075BB}" dt="2021-07-05T08:58:36.235" v="1506" actId="113"/>
          <ac:spMkLst>
            <pc:docMk/>
            <pc:sldMk cId="2746396810" sldId="294"/>
            <ac:spMk id="2" creationId="{D8D8886A-C6AC-45D4-A4C1-3E07E43B6B79}"/>
          </ac:spMkLst>
        </pc:spChg>
        <pc:spChg chg="mod">
          <ac:chgData name="Bridget Martin" userId="0dcc1e0ec9906cf7" providerId="LiveId" clId="{5C169FA9-4D65-401E-9EC7-F12E94A075BB}" dt="2021-07-16T09:53:19.034" v="8101" actId="20577"/>
          <ac:spMkLst>
            <pc:docMk/>
            <pc:sldMk cId="2746396810" sldId="294"/>
            <ac:spMk id="3" creationId="{315E05A0-F9F9-4948-9707-F253FB70F34D}"/>
          </ac:spMkLst>
        </pc:spChg>
        <pc:spChg chg="add mod">
          <ac:chgData name="Bridget Martin" userId="0dcc1e0ec9906cf7" providerId="LiveId" clId="{5C169FA9-4D65-401E-9EC7-F12E94A075BB}" dt="2021-07-08T10:36:54.709" v="6065" actId="1076"/>
          <ac:spMkLst>
            <pc:docMk/>
            <pc:sldMk cId="2746396810" sldId="294"/>
            <ac:spMk id="5" creationId="{132DA16F-9B45-48B9-9A1C-9E920C4ECEDE}"/>
          </ac:spMkLst>
        </pc:spChg>
        <pc:spChg chg="add">
          <ac:chgData name="Bridget Martin" userId="0dcc1e0ec9906cf7" providerId="LiveId" clId="{5C169FA9-4D65-401E-9EC7-F12E94A075BB}" dt="2021-07-05T08:54:35.001" v="1172" actId="26606"/>
          <ac:spMkLst>
            <pc:docMk/>
            <pc:sldMk cId="2746396810" sldId="294"/>
            <ac:spMk id="9" creationId="{DB304A14-32D0-4873-B914-423ED7B8DAFD}"/>
          </ac:spMkLst>
        </pc:spChg>
        <pc:spChg chg="add">
          <ac:chgData name="Bridget Martin" userId="0dcc1e0ec9906cf7" providerId="LiveId" clId="{5C169FA9-4D65-401E-9EC7-F12E94A075BB}" dt="2021-07-05T08:54:35.001" v="1172" actId="26606"/>
          <ac:spMkLst>
            <pc:docMk/>
            <pc:sldMk cId="2746396810" sldId="294"/>
            <ac:spMk id="11" creationId="{1D460C86-854F-4FB3-ABC2-E823D8FEB9DB}"/>
          </ac:spMkLst>
        </pc:spChg>
        <pc:spChg chg="add">
          <ac:chgData name="Bridget Martin" userId="0dcc1e0ec9906cf7" providerId="LiveId" clId="{5C169FA9-4D65-401E-9EC7-F12E94A075BB}" dt="2021-07-05T08:54:35.001" v="1172" actId="26606"/>
          <ac:spMkLst>
            <pc:docMk/>
            <pc:sldMk cId="2746396810" sldId="294"/>
            <ac:spMk id="13" creationId="{BB48116A-278A-4CC5-89D3-9DE8E8FF1245}"/>
          </ac:spMkLst>
        </pc:spChg>
        <pc:picChg chg="add mod">
          <ac:chgData name="Bridget Martin" userId="0dcc1e0ec9906cf7" providerId="LiveId" clId="{5C169FA9-4D65-401E-9EC7-F12E94A075BB}" dt="2021-07-05T08:54:35.001" v="1172" actId="26606"/>
          <ac:picMkLst>
            <pc:docMk/>
            <pc:sldMk cId="2746396810" sldId="294"/>
            <ac:picMk id="4" creationId="{6E3AEFC3-302F-47B2-B5BF-A9AE727F398F}"/>
          </ac:picMkLst>
        </pc:picChg>
      </pc:sldChg>
      <pc:sldChg chg="addSp delSp modSp new del mod">
        <pc:chgData name="Bridget Martin" userId="0dcc1e0ec9906cf7" providerId="LiveId" clId="{5C169FA9-4D65-401E-9EC7-F12E94A075BB}" dt="2021-07-05T08:59:12.231" v="1508" actId="47"/>
        <pc:sldMkLst>
          <pc:docMk/>
          <pc:sldMk cId="1125827268" sldId="295"/>
        </pc:sldMkLst>
        <pc:spChg chg="mod">
          <ac:chgData name="Bridget Martin" userId="0dcc1e0ec9906cf7" providerId="LiveId" clId="{5C169FA9-4D65-401E-9EC7-F12E94A075BB}" dt="2021-07-01T10:19:53.032" v="323" actId="14100"/>
          <ac:spMkLst>
            <pc:docMk/>
            <pc:sldMk cId="1125827268" sldId="295"/>
            <ac:spMk id="2" creationId="{CE514B62-136A-4BB3-8AF4-F5B6E5AA072D}"/>
          </ac:spMkLst>
        </pc:spChg>
        <pc:spChg chg="del">
          <ac:chgData name="Bridget Martin" userId="0dcc1e0ec9906cf7" providerId="LiveId" clId="{5C169FA9-4D65-401E-9EC7-F12E94A075BB}" dt="2021-07-01T10:19:22.208" v="303" actId="478"/>
          <ac:spMkLst>
            <pc:docMk/>
            <pc:sldMk cId="1125827268" sldId="295"/>
            <ac:spMk id="3" creationId="{7F928DC8-A572-4464-A3D8-805E589D8160}"/>
          </ac:spMkLst>
        </pc:spChg>
        <pc:picChg chg="add mod">
          <ac:chgData name="Bridget Martin" userId="0dcc1e0ec9906cf7" providerId="LiveId" clId="{5C169FA9-4D65-401E-9EC7-F12E94A075BB}" dt="2021-07-01T10:19:56.638" v="324" actId="1076"/>
          <ac:picMkLst>
            <pc:docMk/>
            <pc:sldMk cId="1125827268" sldId="295"/>
            <ac:picMk id="2050" creationId="{B167EBFF-1C7C-4A47-A27C-88A867E5C37D}"/>
          </ac:picMkLst>
        </pc:picChg>
        <pc:picChg chg="add del">
          <ac:chgData name="Bridget Martin" userId="0dcc1e0ec9906cf7" providerId="LiveId" clId="{5C169FA9-4D65-401E-9EC7-F12E94A075BB}" dt="2021-07-01T10:20:23.495" v="326" actId="478"/>
          <ac:picMkLst>
            <pc:docMk/>
            <pc:sldMk cId="1125827268" sldId="295"/>
            <ac:picMk id="2052" creationId="{3A35E2C7-53BC-43DE-9632-A49780355718}"/>
          </ac:picMkLst>
        </pc:picChg>
        <pc:picChg chg="add mod">
          <ac:chgData name="Bridget Martin" userId="0dcc1e0ec9906cf7" providerId="LiveId" clId="{5C169FA9-4D65-401E-9EC7-F12E94A075BB}" dt="2021-07-01T10:20:49.191" v="330" actId="1076"/>
          <ac:picMkLst>
            <pc:docMk/>
            <pc:sldMk cId="1125827268" sldId="295"/>
            <ac:picMk id="2054" creationId="{58DC7F1D-72C8-4574-BCB3-C169C601D68F}"/>
          </ac:picMkLst>
        </pc:picChg>
      </pc:sldChg>
      <pc:sldChg chg="addSp delSp modSp new mod ord modAnim">
        <pc:chgData name="Bridget Martin" userId="0dcc1e0ec9906cf7" providerId="LiveId" clId="{5C169FA9-4D65-401E-9EC7-F12E94A075BB}" dt="2021-07-07T13:59:54.898" v="4162"/>
        <pc:sldMkLst>
          <pc:docMk/>
          <pc:sldMk cId="1580514509" sldId="296"/>
        </pc:sldMkLst>
        <pc:spChg chg="mod">
          <ac:chgData name="Bridget Martin" userId="0dcc1e0ec9906cf7" providerId="LiveId" clId="{5C169FA9-4D65-401E-9EC7-F12E94A075BB}" dt="2021-07-05T09:20:04.527" v="2271" actId="207"/>
          <ac:spMkLst>
            <pc:docMk/>
            <pc:sldMk cId="1580514509" sldId="296"/>
            <ac:spMk id="2" creationId="{D4F2C090-0EC5-4AC1-AAB9-B2B4F95D68D2}"/>
          </ac:spMkLst>
        </pc:spChg>
        <pc:spChg chg="mod">
          <ac:chgData name="Bridget Martin" userId="0dcc1e0ec9906cf7" providerId="LiveId" clId="{5C169FA9-4D65-401E-9EC7-F12E94A075BB}" dt="2021-07-05T08:35:53.844" v="919" actId="27636"/>
          <ac:spMkLst>
            <pc:docMk/>
            <pc:sldMk cId="1580514509" sldId="296"/>
            <ac:spMk id="3" creationId="{E1933303-8DE8-4778-B40F-AFC03D416C54}"/>
          </ac:spMkLst>
        </pc:spChg>
        <pc:spChg chg="add del mod">
          <ac:chgData name="Bridget Martin" userId="0dcc1e0ec9906cf7" providerId="LiveId" clId="{5C169FA9-4D65-401E-9EC7-F12E94A075BB}" dt="2021-07-07T13:59:48.146" v="4160"/>
          <ac:spMkLst>
            <pc:docMk/>
            <pc:sldMk cId="1580514509" sldId="296"/>
            <ac:spMk id="4" creationId="{7C9950DC-3C6F-47A0-9E57-7CD394297484}"/>
          </ac:spMkLst>
        </pc:spChg>
        <pc:spChg chg="add del mod">
          <ac:chgData name="Bridget Martin" userId="0dcc1e0ec9906cf7" providerId="LiveId" clId="{5C169FA9-4D65-401E-9EC7-F12E94A075BB}" dt="2021-07-05T08:36:08.963" v="925"/>
          <ac:spMkLst>
            <pc:docMk/>
            <pc:sldMk cId="1580514509" sldId="296"/>
            <ac:spMk id="7" creationId="{BE9E5B6C-2A3C-4F04-8CB8-D7EF19413B9A}"/>
          </ac:spMkLst>
        </pc:spChg>
        <pc:spChg chg="add del mod">
          <ac:chgData name="Bridget Martin" userId="0dcc1e0ec9906cf7" providerId="LiveId" clId="{5C169FA9-4D65-401E-9EC7-F12E94A075BB}" dt="2021-07-07T13:59:16.506" v="4142" actId="478"/>
          <ac:spMkLst>
            <pc:docMk/>
            <pc:sldMk cId="1580514509" sldId="296"/>
            <ac:spMk id="8" creationId="{C4F443B0-3456-41FF-9748-CB1A9DCC3E46}"/>
          </ac:spMkLst>
        </pc:spChg>
        <pc:picChg chg="add del mod">
          <ac:chgData name="Bridget Martin" userId="0dcc1e0ec9906cf7" providerId="LiveId" clId="{5C169FA9-4D65-401E-9EC7-F12E94A075BB}" dt="2021-07-07T13:59:35.317" v="4153" actId="478"/>
          <ac:picMkLst>
            <pc:docMk/>
            <pc:sldMk cId="1580514509" sldId="296"/>
            <ac:picMk id="6" creationId="{6CD0E391-7230-4218-A7FC-5EB90BA94D42}"/>
          </ac:picMkLst>
        </pc:picChg>
        <pc:picChg chg="add mod">
          <ac:chgData name="Bridget Martin" userId="0dcc1e0ec9906cf7" providerId="LiveId" clId="{5C169FA9-4D65-401E-9EC7-F12E94A075BB}" dt="2021-07-07T13:59:47.386" v="4158" actId="1076"/>
          <ac:picMkLst>
            <pc:docMk/>
            <pc:sldMk cId="1580514509" sldId="296"/>
            <ac:picMk id="7" creationId="{C005E8D3-319B-4FB5-885D-B90FCD05E971}"/>
          </ac:picMkLst>
        </pc:picChg>
        <pc:picChg chg="add del mod">
          <ac:chgData name="Bridget Martin" userId="0dcc1e0ec9906cf7" providerId="LiveId" clId="{5C169FA9-4D65-401E-9EC7-F12E94A075BB}" dt="2021-07-07T13:59:17.571" v="4143" actId="478"/>
          <ac:picMkLst>
            <pc:docMk/>
            <pc:sldMk cId="1580514509" sldId="296"/>
            <ac:picMk id="10" creationId="{3F6A7F9A-E5EB-4199-B60E-4848405E3CEB}"/>
          </ac:picMkLst>
        </pc:picChg>
        <pc:picChg chg="add mod">
          <ac:chgData name="Bridget Martin" userId="0dcc1e0ec9906cf7" providerId="LiveId" clId="{5C169FA9-4D65-401E-9EC7-F12E94A075BB}" dt="2021-07-07T13:59:26.778" v="4149" actId="1076"/>
          <ac:picMkLst>
            <pc:docMk/>
            <pc:sldMk cId="1580514509" sldId="296"/>
            <ac:picMk id="11" creationId="{F642C07D-3DEA-4758-93B2-D2D6167A50AB}"/>
          </ac:picMkLst>
        </pc:picChg>
        <pc:picChg chg="add del mod">
          <ac:chgData name="Bridget Martin" userId="0dcc1e0ec9906cf7" providerId="LiveId" clId="{5C169FA9-4D65-401E-9EC7-F12E94A075BB}" dt="2021-07-05T08:14:22.187" v="759"/>
          <ac:picMkLst>
            <pc:docMk/>
            <pc:sldMk cId="1580514509" sldId="296"/>
            <ac:picMk id="1026" creationId="{226CE3A7-F1E4-497C-B276-56F11859DEBC}"/>
          </ac:picMkLst>
        </pc:picChg>
        <pc:picChg chg="add del mod">
          <ac:chgData name="Bridget Martin" userId="0dcc1e0ec9906cf7" providerId="LiveId" clId="{5C169FA9-4D65-401E-9EC7-F12E94A075BB}" dt="2021-07-07T13:59:33.894" v="4152" actId="478"/>
          <ac:picMkLst>
            <pc:docMk/>
            <pc:sldMk cId="1580514509" sldId="296"/>
            <ac:picMk id="1028" creationId="{FDEB5FE0-F4E2-4F94-BE1E-2FF484C58A67}"/>
          </ac:picMkLst>
        </pc:picChg>
        <pc:picChg chg="add del mod">
          <ac:chgData name="Bridget Martin" userId="0dcc1e0ec9906cf7" providerId="LiveId" clId="{5C169FA9-4D65-401E-9EC7-F12E94A075BB}" dt="2021-07-07T13:59:31.857" v="4151" actId="478"/>
          <ac:picMkLst>
            <pc:docMk/>
            <pc:sldMk cId="1580514509" sldId="296"/>
            <ac:picMk id="1030" creationId="{288C54A3-2288-41EA-AAAD-D5455BCDD037}"/>
          </ac:picMkLst>
        </pc:picChg>
        <pc:picChg chg="add del">
          <ac:chgData name="Bridget Martin" userId="0dcc1e0ec9906cf7" providerId="LiveId" clId="{5C169FA9-4D65-401E-9EC7-F12E94A075BB}" dt="2021-07-05T08:16:07.367" v="772" actId="478"/>
          <ac:picMkLst>
            <pc:docMk/>
            <pc:sldMk cId="1580514509" sldId="296"/>
            <ac:picMk id="1032" creationId="{78C775C6-D0A8-4141-841F-EAC074031471}"/>
          </ac:picMkLst>
        </pc:picChg>
        <pc:cxnChg chg="add del mod">
          <ac:chgData name="Bridget Martin" userId="0dcc1e0ec9906cf7" providerId="LiveId" clId="{5C169FA9-4D65-401E-9EC7-F12E94A075BB}" dt="2021-07-07T13:59:20.894" v="4145" actId="478"/>
          <ac:cxnSpMkLst>
            <pc:docMk/>
            <pc:sldMk cId="1580514509" sldId="296"/>
            <ac:cxnSpMk id="12" creationId="{7E15D936-0DD6-4F41-B71F-B40E3EA54E1D}"/>
          </ac:cxnSpMkLst>
        </pc:cxnChg>
        <pc:cxnChg chg="add del mod">
          <ac:chgData name="Bridget Martin" userId="0dcc1e0ec9906cf7" providerId="LiveId" clId="{5C169FA9-4D65-401E-9EC7-F12E94A075BB}" dt="2021-07-07T13:59:19.433" v="4144" actId="478"/>
          <ac:cxnSpMkLst>
            <pc:docMk/>
            <pc:sldMk cId="1580514509" sldId="296"/>
            <ac:cxnSpMk id="14" creationId="{61C50A35-FB0F-4FBC-8610-6965FF11BD15}"/>
          </ac:cxnSpMkLst>
        </pc:cxnChg>
      </pc:sldChg>
      <pc:sldChg chg="addSp delSp modSp new mod setBg">
        <pc:chgData name="Bridget Martin" userId="0dcc1e0ec9906cf7" providerId="LiveId" clId="{5C169FA9-4D65-401E-9EC7-F12E94A075BB}" dt="2021-07-16T09:53:39.169" v="8134" actId="20577"/>
        <pc:sldMkLst>
          <pc:docMk/>
          <pc:sldMk cId="485525442" sldId="297"/>
        </pc:sldMkLst>
        <pc:spChg chg="mod">
          <ac:chgData name="Bridget Martin" userId="0dcc1e0ec9906cf7" providerId="LiveId" clId="{5C169FA9-4D65-401E-9EC7-F12E94A075BB}" dt="2021-07-08T09:04:01.716" v="4841" actId="26606"/>
          <ac:spMkLst>
            <pc:docMk/>
            <pc:sldMk cId="485525442" sldId="297"/>
            <ac:spMk id="2" creationId="{AF5338D6-48D8-4B04-BFDB-B7354CF56C8B}"/>
          </ac:spMkLst>
        </pc:spChg>
        <pc:spChg chg="mod">
          <ac:chgData name="Bridget Martin" userId="0dcc1e0ec9906cf7" providerId="LiveId" clId="{5C169FA9-4D65-401E-9EC7-F12E94A075BB}" dt="2021-07-16T09:53:39.169" v="8134" actId="20577"/>
          <ac:spMkLst>
            <pc:docMk/>
            <pc:sldMk cId="485525442" sldId="297"/>
            <ac:spMk id="3" creationId="{6D525383-E99C-4D4C-9416-2B1A7FF270B6}"/>
          </ac:spMkLst>
        </pc:spChg>
        <pc:spChg chg="add del mod">
          <ac:chgData name="Bridget Martin" userId="0dcc1e0ec9906cf7" providerId="LiveId" clId="{5C169FA9-4D65-401E-9EC7-F12E94A075BB}" dt="2021-07-07T14:50:36.868" v="4657" actId="478"/>
          <ac:spMkLst>
            <pc:docMk/>
            <pc:sldMk cId="485525442" sldId="297"/>
            <ac:spMk id="4" creationId="{A29F9FA9-A621-4434-ABA1-3B8BCCA14942}"/>
          </ac:spMkLst>
        </pc:spChg>
        <pc:spChg chg="add del mod">
          <ac:chgData name="Bridget Martin" userId="0dcc1e0ec9906cf7" providerId="LiveId" clId="{5C169FA9-4D65-401E-9EC7-F12E94A075BB}" dt="2021-07-05T13:07:15.024" v="3901" actId="478"/>
          <ac:spMkLst>
            <pc:docMk/>
            <pc:sldMk cId="485525442" sldId="297"/>
            <ac:spMk id="4" creationId="{E542B851-0C2B-4404-AC75-B51AE8976928}"/>
          </ac:spMkLst>
        </pc:spChg>
        <pc:spChg chg="add mod">
          <ac:chgData name="Bridget Martin" userId="0dcc1e0ec9906cf7" providerId="LiveId" clId="{5C169FA9-4D65-401E-9EC7-F12E94A075BB}" dt="2021-07-08T09:04:50.258" v="4846" actId="1076"/>
          <ac:spMkLst>
            <pc:docMk/>
            <pc:sldMk cId="485525442" sldId="297"/>
            <ac:spMk id="5" creationId="{A4A50C11-0DA9-4A4E-9D9E-1DA0A5014B90}"/>
          </ac:spMkLst>
        </pc:spChg>
        <pc:spChg chg="add del mod">
          <ac:chgData name="Bridget Martin" userId="0dcc1e0ec9906cf7" providerId="LiveId" clId="{5C169FA9-4D65-401E-9EC7-F12E94A075BB}" dt="2021-07-07T14:50:34.225" v="4656" actId="478"/>
          <ac:spMkLst>
            <pc:docMk/>
            <pc:sldMk cId="485525442" sldId="297"/>
            <ac:spMk id="5" creationId="{CAB0CD24-24AB-463A-95EC-6295E17223A5}"/>
          </ac:spMkLst>
        </pc:spChg>
        <pc:spChg chg="add del">
          <ac:chgData name="Bridget Martin" userId="0dcc1e0ec9906cf7" providerId="LiveId" clId="{5C169FA9-4D65-401E-9EC7-F12E94A075BB}" dt="2021-07-08T09:03:39.038" v="4837" actId="478"/>
          <ac:spMkLst>
            <pc:docMk/>
            <pc:sldMk cId="485525442" sldId="297"/>
            <ac:spMk id="7" creationId="{7A193CFE-BAE4-4A10-89AF-DD0E79200F85}"/>
          </ac:spMkLst>
        </pc:spChg>
        <pc:spChg chg="add del">
          <ac:chgData name="Bridget Martin" userId="0dcc1e0ec9906cf7" providerId="LiveId" clId="{5C169FA9-4D65-401E-9EC7-F12E94A075BB}" dt="2021-07-08T09:04:01.716" v="4841" actId="26606"/>
          <ac:spMkLst>
            <pc:docMk/>
            <pc:sldMk cId="485525442" sldId="297"/>
            <ac:spMk id="71" creationId="{460B0EFB-53ED-4F35-B05D-F658EA021C65}"/>
          </ac:spMkLst>
        </pc:spChg>
        <pc:spChg chg="add del">
          <ac:chgData name="Bridget Martin" userId="0dcc1e0ec9906cf7" providerId="LiveId" clId="{5C169FA9-4D65-401E-9EC7-F12E94A075BB}" dt="2021-07-08T09:04:01.716" v="4841" actId="26606"/>
          <ac:spMkLst>
            <pc:docMk/>
            <pc:sldMk cId="485525442" sldId="297"/>
            <ac:spMk id="73" creationId="{835EF3DD-7D43-4A27-8967-A92FD8CC9365}"/>
          </ac:spMkLst>
        </pc:spChg>
        <pc:picChg chg="add del mod">
          <ac:chgData name="Bridget Martin" userId="0dcc1e0ec9906cf7" providerId="LiveId" clId="{5C169FA9-4D65-401E-9EC7-F12E94A075BB}" dt="2021-07-08T09:03:36.849" v="4835" actId="478"/>
          <ac:picMkLst>
            <pc:docMk/>
            <pc:sldMk cId="485525442" sldId="297"/>
            <ac:picMk id="6" creationId="{E46AF5C3-2F1A-4CF8-8F94-6A70BCA0C657}"/>
          </ac:picMkLst>
        </pc:picChg>
        <pc:picChg chg="add del mod">
          <ac:chgData name="Bridget Martin" userId="0dcc1e0ec9906cf7" providerId="LiveId" clId="{5C169FA9-4D65-401E-9EC7-F12E94A075BB}" dt="2021-07-07T14:50:30.168" v="4654" actId="478"/>
          <ac:picMkLst>
            <pc:docMk/>
            <pc:sldMk cId="485525442" sldId="297"/>
            <ac:picMk id="1026" creationId="{1686D5AA-F9CF-4198-8B5D-BFEC5DF89114}"/>
          </ac:picMkLst>
        </pc:picChg>
        <pc:picChg chg="add mod ord">
          <ac:chgData name="Bridget Martin" userId="0dcc1e0ec9906cf7" providerId="LiveId" clId="{5C169FA9-4D65-401E-9EC7-F12E94A075BB}" dt="2021-07-08T09:04:01.716" v="4841" actId="26606"/>
          <ac:picMkLst>
            <pc:docMk/>
            <pc:sldMk cId="485525442" sldId="297"/>
            <ac:picMk id="1026" creationId="{BB2E913A-639F-49B7-A59B-E4C190014C80}"/>
          </ac:picMkLst>
        </pc:picChg>
        <pc:picChg chg="add del mod">
          <ac:chgData name="Bridget Martin" userId="0dcc1e0ec9906cf7" providerId="LiveId" clId="{5C169FA9-4D65-401E-9EC7-F12E94A075BB}" dt="2021-07-05T09:16:44.789" v="2152" actId="478"/>
          <ac:picMkLst>
            <pc:docMk/>
            <pc:sldMk cId="485525442" sldId="297"/>
            <ac:picMk id="2050" creationId="{9610ED27-8D42-4D1E-984D-01F557D4DBCA}"/>
          </ac:picMkLst>
        </pc:picChg>
        <pc:picChg chg="add del mod">
          <ac:chgData name="Bridget Martin" userId="0dcc1e0ec9906cf7" providerId="LiveId" clId="{5C169FA9-4D65-401E-9EC7-F12E94A075BB}" dt="2021-07-05T13:07:12.721" v="3900" actId="478"/>
          <ac:picMkLst>
            <pc:docMk/>
            <pc:sldMk cId="485525442" sldId="297"/>
            <ac:picMk id="2052" creationId="{6DFFD0FC-61BA-4982-93F7-B2CBFD03277A}"/>
          </ac:picMkLst>
        </pc:picChg>
        <pc:picChg chg="add del mod">
          <ac:chgData name="Bridget Martin" userId="0dcc1e0ec9906cf7" providerId="LiveId" clId="{5C169FA9-4D65-401E-9EC7-F12E94A075BB}" dt="2021-07-07T14:50:31.385" v="4655" actId="478"/>
          <ac:picMkLst>
            <pc:docMk/>
            <pc:sldMk cId="485525442" sldId="297"/>
            <ac:picMk id="2054" creationId="{8B37DB3F-96C9-40C0-9940-57288703F6FB}"/>
          </ac:picMkLst>
        </pc:picChg>
      </pc:sldChg>
      <pc:sldChg chg="addSp delSp modSp new mod setBg">
        <pc:chgData name="Bridget Martin" userId="0dcc1e0ec9906cf7" providerId="LiveId" clId="{5C169FA9-4D65-401E-9EC7-F12E94A075BB}" dt="2021-07-16T09:53:54.341" v="8150" actId="20577"/>
        <pc:sldMkLst>
          <pc:docMk/>
          <pc:sldMk cId="39971031" sldId="298"/>
        </pc:sldMkLst>
        <pc:spChg chg="mod">
          <ac:chgData name="Bridget Martin" userId="0dcc1e0ec9906cf7" providerId="LiveId" clId="{5C169FA9-4D65-401E-9EC7-F12E94A075BB}" dt="2021-07-08T10:11:32.884" v="5493" actId="14100"/>
          <ac:spMkLst>
            <pc:docMk/>
            <pc:sldMk cId="39971031" sldId="298"/>
            <ac:spMk id="2" creationId="{E7ADCEAA-D0DD-4105-BAA6-8B0C835D4223}"/>
          </ac:spMkLst>
        </pc:spChg>
        <pc:spChg chg="mod">
          <ac:chgData name="Bridget Martin" userId="0dcc1e0ec9906cf7" providerId="LiveId" clId="{5C169FA9-4D65-401E-9EC7-F12E94A075BB}" dt="2021-07-16T09:49:14.522" v="8056" actId="20577"/>
          <ac:spMkLst>
            <pc:docMk/>
            <pc:sldMk cId="39971031" sldId="298"/>
            <ac:spMk id="3" creationId="{70B1B7CB-AD2A-4328-A455-2CB8D21B4590}"/>
          </ac:spMkLst>
        </pc:spChg>
        <pc:spChg chg="add mod">
          <ac:chgData name="Bridget Martin" userId="0dcc1e0ec9906cf7" providerId="LiveId" clId="{5C169FA9-4D65-401E-9EC7-F12E94A075BB}" dt="2021-07-08T10:07:43.345" v="5398" actId="26606"/>
          <ac:spMkLst>
            <pc:docMk/>
            <pc:sldMk cId="39971031" sldId="298"/>
            <ac:spMk id="4" creationId="{82D60CF7-CD0D-45D3-83D2-70E64D497481}"/>
          </ac:spMkLst>
        </pc:spChg>
        <pc:spChg chg="add mod">
          <ac:chgData name="Bridget Martin" userId="0dcc1e0ec9906cf7" providerId="LiveId" clId="{5C169FA9-4D65-401E-9EC7-F12E94A075BB}" dt="2021-07-16T09:53:54.341" v="8150" actId="20577"/>
          <ac:spMkLst>
            <pc:docMk/>
            <pc:sldMk cId="39971031" sldId="298"/>
            <ac:spMk id="9" creationId="{A8CA798E-B66A-4BDB-B406-DC94A4F88AF8}"/>
          </ac:spMkLst>
        </pc:spChg>
        <pc:spChg chg="add del">
          <ac:chgData name="Bridget Martin" userId="0dcc1e0ec9906cf7" providerId="LiveId" clId="{5C169FA9-4D65-401E-9EC7-F12E94A075BB}" dt="2021-07-08T10:07:43.345" v="5398" actId="26606"/>
          <ac:spMkLst>
            <pc:docMk/>
            <pc:sldMk cId="39971031" sldId="298"/>
            <ac:spMk id="73" creationId="{DB304A14-32D0-4873-B914-423ED7B8DAFD}"/>
          </ac:spMkLst>
        </pc:spChg>
        <pc:spChg chg="add del">
          <ac:chgData name="Bridget Martin" userId="0dcc1e0ec9906cf7" providerId="LiveId" clId="{5C169FA9-4D65-401E-9EC7-F12E94A075BB}" dt="2021-07-08T10:07:43.345" v="5398" actId="26606"/>
          <ac:spMkLst>
            <pc:docMk/>
            <pc:sldMk cId="39971031" sldId="298"/>
            <ac:spMk id="75" creationId="{1D460C86-854F-4FB3-ABC2-E823D8FEB9DB}"/>
          </ac:spMkLst>
        </pc:spChg>
        <pc:spChg chg="add del">
          <ac:chgData name="Bridget Martin" userId="0dcc1e0ec9906cf7" providerId="LiveId" clId="{5C169FA9-4D65-401E-9EC7-F12E94A075BB}" dt="2021-07-08T10:07:43.345" v="5398" actId="26606"/>
          <ac:spMkLst>
            <pc:docMk/>
            <pc:sldMk cId="39971031" sldId="298"/>
            <ac:spMk id="77" creationId="{BB48116A-278A-4CC5-89D3-9DE8E8FF1245}"/>
          </ac:spMkLst>
        </pc:spChg>
        <pc:picChg chg="add del mod">
          <ac:chgData name="Bridget Martin" userId="0dcc1e0ec9906cf7" providerId="LiveId" clId="{5C169FA9-4D65-401E-9EC7-F12E94A075BB}" dt="2021-07-05T09:41:57.287" v="2506"/>
          <ac:picMkLst>
            <pc:docMk/>
            <pc:sldMk cId="39971031" sldId="298"/>
            <ac:picMk id="3074" creationId="{DBD8B443-69F0-41C4-B105-234537B8FEA7}"/>
          </ac:picMkLst>
        </pc:picChg>
        <pc:picChg chg="add mod">
          <ac:chgData name="Bridget Martin" userId="0dcc1e0ec9906cf7" providerId="LiveId" clId="{5C169FA9-4D65-401E-9EC7-F12E94A075BB}" dt="2021-07-08T10:07:55.305" v="5399" actId="1440"/>
          <ac:picMkLst>
            <pc:docMk/>
            <pc:sldMk cId="39971031" sldId="298"/>
            <ac:picMk id="3076" creationId="{EF2E9B0B-3C8F-4B79-A348-F713E2FCAB5B}"/>
          </ac:picMkLst>
        </pc:picChg>
        <pc:cxnChg chg="add del mod">
          <ac:chgData name="Bridget Martin" userId="0dcc1e0ec9906cf7" providerId="LiveId" clId="{5C169FA9-4D65-401E-9EC7-F12E94A075BB}" dt="2021-07-08T10:00:28.614" v="5391" actId="11529"/>
          <ac:cxnSpMkLst>
            <pc:docMk/>
            <pc:sldMk cId="39971031" sldId="298"/>
            <ac:cxnSpMk id="6" creationId="{1ED9D81E-E62E-4397-B39B-EF292A95C8D5}"/>
          </ac:cxnSpMkLst>
        </pc:cxnChg>
        <pc:cxnChg chg="add del mod">
          <ac:chgData name="Bridget Martin" userId="0dcc1e0ec9906cf7" providerId="LiveId" clId="{5C169FA9-4D65-401E-9EC7-F12E94A075BB}" dt="2021-07-08T10:00:27.620" v="5389" actId="11529"/>
          <ac:cxnSpMkLst>
            <pc:docMk/>
            <pc:sldMk cId="39971031" sldId="298"/>
            <ac:cxnSpMk id="8" creationId="{79B4941A-C953-467C-BF8B-05161C906E44}"/>
          </ac:cxnSpMkLst>
        </pc:cxnChg>
      </pc:sldChg>
      <pc:sldChg chg="addSp delSp modSp new del mod">
        <pc:chgData name="Bridget Martin" userId="0dcc1e0ec9906cf7" providerId="LiveId" clId="{5C169FA9-4D65-401E-9EC7-F12E94A075BB}" dt="2021-07-08T09:14:55.491" v="4847" actId="2696"/>
        <pc:sldMkLst>
          <pc:docMk/>
          <pc:sldMk cId="1692310920" sldId="299"/>
        </pc:sldMkLst>
        <pc:spChg chg="mod">
          <ac:chgData name="Bridget Martin" userId="0dcc1e0ec9906cf7" providerId="LiveId" clId="{5C169FA9-4D65-401E-9EC7-F12E94A075BB}" dt="2021-07-05T11:53:22.072" v="3318" actId="113"/>
          <ac:spMkLst>
            <pc:docMk/>
            <pc:sldMk cId="1692310920" sldId="299"/>
            <ac:spMk id="2" creationId="{B0CFFD2E-1D11-4345-B743-E018C9E5A8D3}"/>
          </ac:spMkLst>
        </pc:spChg>
        <pc:spChg chg="del mod">
          <ac:chgData name="Bridget Martin" userId="0dcc1e0ec9906cf7" providerId="LiveId" clId="{5C169FA9-4D65-401E-9EC7-F12E94A075BB}" dt="2021-07-07T14:29:34.006" v="4428" actId="478"/>
          <ac:spMkLst>
            <pc:docMk/>
            <pc:sldMk cId="1692310920" sldId="299"/>
            <ac:spMk id="3" creationId="{C3485594-E8B8-45D8-BBFC-59A69DF7FEC0}"/>
          </ac:spMkLst>
        </pc:spChg>
        <pc:picChg chg="add mod">
          <ac:chgData name="Bridget Martin" userId="0dcc1e0ec9906cf7" providerId="LiveId" clId="{5C169FA9-4D65-401E-9EC7-F12E94A075BB}" dt="2021-07-05T12:44:48.441" v="3687" actId="1076"/>
          <ac:picMkLst>
            <pc:docMk/>
            <pc:sldMk cId="1692310920" sldId="299"/>
            <ac:picMk id="5" creationId="{D2A15756-68F7-4804-A067-3D80AF2E7E6C}"/>
          </ac:picMkLst>
        </pc:picChg>
      </pc:sldChg>
      <pc:sldChg chg="addSp delSp modSp new mod setBg">
        <pc:chgData name="Bridget Martin" userId="0dcc1e0ec9906cf7" providerId="LiveId" clId="{5C169FA9-4D65-401E-9EC7-F12E94A075BB}" dt="2021-07-16T10:13:48.377" v="8262" actId="20577"/>
        <pc:sldMkLst>
          <pc:docMk/>
          <pc:sldMk cId="447321501" sldId="300"/>
        </pc:sldMkLst>
        <pc:spChg chg="del">
          <ac:chgData name="Bridget Martin" userId="0dcc1e0ec9906cf7" providerId="LiveId" clId="{5C169FA9-4D65-401E-9EC7-F12E94A075BB}" dt="2021-07-05T12:44:54.108" v="3689" actId="478"/>
          <ac:spMkLst>
            <pc:docMk/>
            <pc:sldMk cId="447321501" sldId="300"/>
            <ac:spMk id="2" creationId="{5AD1FC9B-3F1E-4056-9120-973DE79B6B57}"/>
          </ac:spMkLst>
        </pc:spChg>
        <pc:spChg chg="add mod">
          <ac:chgData name="Bridget Martin" userId="0dcc1e0ec9906cf7" providerId="LiveId" clId="{5C169FA9-4D65-401E-9EC7-F12E94A075BB}" dt="2021-07-15T09:56:26.421" v="6096" actId="1076"/>
          <ac:spMkLst>
            <pc:docMk/>
            <pc:sldMk cId="447321501" sldId="300"/>
            <ac:spMk id="2" creationId="{ABDC060A-029E-429F-8DC8-812EFB685EDB}"/>
          </ac:spMkLst>
        </pc:spChg>
        <pc:spChg chg="mod">
          <ac:chgData name="Bridget Martin" userId="0dcc1e0ec9906cf7" providerId="LiveId" clId="{5C169FA9-4D65-401E-9EC7-F12E94A075BB}" dt="2021-07-16T10:13:48.377" v="8262" actId="20577"/>
          <ac:spMkLst>
            <pc:docMk/>
            <pc:sldMk cId="447321501" sldId="300"/>
            <ac:spMk id="3" creationId="{B5D9E2D4-2CAB-4095-9E8B-AC915E504D21}"/>
          </ac:spMkLst>
        </pc:spChg>
        <pc:spChg chg="add">
          <ac:chgData name="Bridget Martin" userId="0dcc1e0ec9906cf7" providerId="LiveId" clId="{5C169FA9-4D65-401E-9EC7-F12E94A075BB}" dt="2021-07-15T09:55:19.415" v="6071" actId="26606"/>
          <ac:spMkLst>
            <pc:docMk/>
            <pc:sldMk cId="447321501" sldId="300"/>
            <ac:spMk id="10" creationId="{460B0EFB-53ED-4F35-B05D-F658EA021C65}"/>
          </ac:spMkLst>
        </pc:spChg>
        <pc:spChg chg="add">
          <ac:chgData name="Bridget Martin" userId="0dcc1e0ec9906cf7" providerId="LiveId" clId="{5C169FA9-4D65-401E-9EC7-F12E94A075BB}" dt="2021-07-15T09:55:19.415" v="6071" actId="26606"/>
          <ac:spMkLst>
            <pc:docMk/>
            <pc:sldMk cId="447321501" sldId="300"/>
            <ac:spMk id="12" creationId="{835EF3DD-7D43-4A27-8967-A92FD8CC9365}"/>
          </ac:spMkLst>
        </pc:spChg>
        <pc:picChg chg="add mod ord">
          <ac:chgData name="Bridget Martin" userId="0dcc1e0ec9906cf7" providerId="LiveId" clId="{5C169FA9-4D65-401E-9EC7-F12E94A075BB}" dt="2021-07-15T09:55:19.415" v="6071" actId="26606"/>
          <ac:picMkLst>
            <pc:docMk/>
            <pc:sldMk cId="447321501" sldId="300"/>
            <ac:picMk id="5" creationId="{094F191E-0C72-4073-A347-472B1BB6DDE8}"/>
          </ac:picMkLst>
        </pc:picChg>
        <pc:picChg chg="add del mod">
          <ac:chgData name="Bridget Martin" userId="0dcc1e0ec9906cf7" providerId="LiveId" clId="{5C169FA9-4D65-401E-9EC7-F12E94A075BB}" dt="2021-07-08T10:32:22.602" v="5967" actId="478"/>
          <ac:picMkLst>
            <pc:docMk/>
            <pc:sldMk cId="447321501" sldId="300"/>
            <ac:picMk id="5" creationId="{70D07232-844E-4A3E-AB3A-114B1CFEC31B}"/>
          </ac:picMkLst>
        </pc:picChg>
        <pc:picChg chg="add del mod">
          <ac:chgData name="Bridget Martin" userId="0dcc1e0ec9906cf7" providerId="LiveId" clId="{5C169FA9-4D65-401E-9EC7-F12E94A075BB}" dt="2021-07-15T09:55:16.011" v="6066" actId="478"/>
          <ac:picMkLst>
            <pc:docMk/>
            <pc:sldMk cId="447321501" sldId="300"/>
            <ac:picMk id="3074" creationId="{7EABEBAC-834D-425D-AFD7-D9204A2F10F3}"/>
          </ac:picMkLst>
        </pc:picChg>
        <pc:cxnChg chg="add del mod">
          <ac:chgData name="Bridget Martin" userId="0dcc1e0ec9906cf7" providerId="LiveId" clId="{5C169FA9-4D65-401E-9EC7-F12E94A075BB}" dt="2021-07-07T14:46:01.544" v="4618" actId="478"/>
          <ac:cxnSpMkLst>
            <pc:docMk/>
            <pc:sldMk cId="447321501" sldId="300"/>
            <ac:cxnSpMk id="7" creationId="{5A4A17D1-A565-4370-B15F-2A2CE126A334}"/>
          </ac:cxnSpMkLst>
        </pc:cxnChg>
      </pc:sldChg>
      <pc:sldChg chg="addSp delSp modSp new mod">
        <pc:chgData name="Bridget Martin" userId="0dcc1e0ec9906cf7" providerId="LiveId" clId="{5C169FA9-4D65-401E-9EC7-F12E94A075BB}" dt="2021-07-08T09:35:10.181" v="4977" actId="207"/>
        <pc:sldMkLst>
          <pc:docMk/>
          <pc:sldMk cId="1179627765" sldId="301"/>
        </pc:sldMkLst>
        <pc:spChg chg="del">
          <ac:chgData name="Bridget Martin" userId="0dcc1e0ec9906cf7" providerId="LiveId" clId="{5C169FA9-4D65-401E-9EC7-F12E94A075BB}" dt="2021-07-07T14:49:25.448" v="4631" actId="478"/>
          <ac:spMkLst>
            <pc:docMk/>
            <pc:sldMk cId="1179627765" sldId="301"/>
            <ac:spMk id="2" creationId="{740B6FFB-158C-4806-A2F0-F12774471405}"/>
          </ac:spMkLst>
        </pc:spChg>
        <pc:spChg chg="add del">
          <ac:chgData name="Bridget Martin" userId="0dcc1e0ec9906cf7" providerId="LiveId" clId="{5C169FA9-4D65-401E-9EC7-F12E94A075BB}" dt="2021-07-07T14:49:22.838" v="4630"/>
          <ac:spMkLst>
            <pc:docMk/>
            <pc:sldMk cId="1179627765" sldId="301"/>
            <ac:spMk id="3" creationId="{6D978BEF-0FC8-4431-85D4-5E32630D4363}"/>
          </ac:spMkLst>
        </pc:spChg>
        <pc:spChg chg="add del mod">
          <ac:chgData name="Bridget Martin" userId="0dcc1e0ec9906cf7" providerId="LiveId" clId="{5C169FA9-4D65-401E-9EC7-F12E94A075BB}" dt="2021-07-07T14:49:22.799" v="4629"/>
          <ac:spMkLst>
            <pc:docMk/>
            <pc:sldMk cId="1179627765" sldId="301"/>
            <ac:spMk id="4" creationId="{BA3CA4CF-8303-407E-B5A5-1B099ABAC32D}"/>
          </ac:spMkLst>
        </pc:spChg>
        <pc:spChg chg="add del mod">
          <ac:chgData name="Bridget Martin" userId="0dcc1e0ec9906cf7" providerId="LiveId" clId="{5C169FA9-4D65-401E-9EC7-F12E94A075BB}" dt="2021-07-07T14:49:55.281" v="4640" actId="478"/>
          <ac:spMkLst>
            <pc:docMk/>
            <pc:sldMk cId="1179627765" sldId="301"/>
            <ac:spMk id="9" creationId="{A61F0BED-F462-4733-B3C9-ABD5AFE2A0F1}"/>
          </ac:spMkLst>
        </pc:spChg>
        <pc:spChg chg="add mod">
          <ac:chgData name="Bridget Martin" userId="0dcc1e0ec9906cf7" providerId="LiveId" clId="{5C169FA9-4D65-401E-9EC7-F12E94A075BB}" dt="2021-07-07T14:50:04.338" v="4644" actId="14100"/>
          <ac:spMkLst>
            <pc:docMk/>
            <pc:sldMk cId="1179627765" sldId="301"/>
            <ac:spMk id="10" creationId="{9AD4C8CC-C94E-4860-909D-323DF61F304A}"/>
          </ac:spMkLst>
        </pc:spChg>
        <pc:spChg chg="add mod">
          <ac:chgData name="Bridget Martin" userId="0dcc1e0ec9906cf7" providerId="LiveId" clId="{5C169FA9-4D65-401E-9EC7-F12E94A075BB}" dt="2021-07-08T09:35:10.181" v="4977" actId="207"/>
          <ac:spMkLst>
            <pc:docMk/>
            <pc:sldMk cId="1179627765" sldId="301"/>
            <ac:spMk id="11" creationId="{275DC235-E8E0-4916-8B62-BF0CD04F2CDC}"/>
          </ac:spMkLst>
        </pc:spChg>
        <pc:picChg chg="add del mod">
          <ac:chgData name="Bridget Martin" userId="0dcc1e0ec9906cf7" providerId="LiveId" clId="{5C169FA9-4D65-401E-9EC7-F12E94A075BB}" dt="2021-07-07T14:49:48.656" v="4638" actId="478"/>
          <ac:picMkLst>
            <pc:docMk/>
            <pc:sldMk cId="1179627765" sldId="301"/>
            <ac:picMk id="5" creationId="{ED2085D4-D198-40AD-A693-C648F04D2292}"/>
          </ac:picMkLst>
        </pc:picChg>
        <pc:picChg chg="add mod">
          <ac:chgData name="Bridget Martin" userId="0dcc1e0ec9906cf7" providerId="LiveId" clId="{5C169FA9-4D65-401E-9EC7-F12E94A075BB}" dt="2021-07-07T14:50:09.098" v="4646" actId="1076"/>
          <ac:picMkLst>
            <pc:docMk/>
            <pc:sldMk cId="1179627765" sldId="301"/>
            <ac:picMk id="6" creationId="{2C23B0D1-9152-4605-96BF-D9C04EDE4CB4}"/>
          </ac:picMkLst>
        </pc:picChg>
        <pc:picChg chg="add mod">
          <ac:chgData name="Bridget Martin" userId="0dcc1e0ec9906cf7" providerId="LiveId" clId="{5C169FA9-4D65-401E-9EC7-F12E94A075BB}" dt="2021-07-07T14:50:21.790" v="4651" actId="1076"/>
          <ac:picMkLst>
            <pc:docMk/>
            <pc:sldMk cId="1179627765" sldId="301"/>
            <ac:picMk id="7" creationId="{02F8C4E8-5EB9-4043-81F2-35AB8B15D562}"/>
          </ac:picMkLst>
        </pc:picChg>
      </pc:sldChg>
      <pc:sldChg chg="new del">
        <pc:chgData name="Bridget Martin" userId="0dcc1e0ec9906cf7" providerId="LiveId" clId="{5C169FA9-4D65-401E-9EC7-F12E94A075BB}" dt="2021-07-08T09:50:22.340" v="5026" actId="47"/>
        <pc:sldMkLst>
          <pc:docMk/>
          <pc:sldMk cId="2234894299" sldId="302"/>
        </pc:sldMkLst>
      </pc:sldChg>
      <pc:sldChg chg="addSp delSp modSp new mod setBg">
        <pc:chgData name="Bridget Martin" userId="0dcc1e0ec9906cf7" providerId="LiveId" clId="{5C169FA9-4D65-401E-9EC7-F12E94A075BB}" dt="2021-07-08T10:30:49.111" v="5966" actId="207"/>
        <pc:sldMkLst>
          <pc:docMk/>
          <pc:sldMk cId="2324394558" sldId="302"/>
        </pc:sldMkLst>
        <pc:spChg chg="mod ord">
          <ac:chgData name="Bridget Martin" userId="0dcc1e0ec9906cf7" providerId="LiveId" clId="{5C169FA9-4D65-401E-9EC7-F12E94A075BB}" dt="2021-07-08T10:30:25.632" v="5958" actId="122"/>
          <ac:spMkLst>
            <pc:docMk/>
            <pc:sldMk cId="2324394558" sldId="302"/>
            <ac:spMk id="2" creationId="{AE066B48-A08B-481A-B331-D88610341901}"/>
          </ac:spMkLst>
        </pc:spChg>
        <pc:spChg chg="mod">
          <ac:chgData name="Bridget Martin" userId="0dcc1e0ec9906cf7" providerId="LiveId" clId="{5C169FA9-4D65-401E-9EC7-F12E94A075BB}" dt="2021-07-08T10:30:49.111" v="5966" actId="207"/>
          <ac:spMkLst>
            <pc:docMk/>
            <pc:sldMk cId="2324394558" sldId="302"/>
            <ac:spMk id="3" creationId="{CB9F1EEC-BADF-48D0-89B8-1128DD1C2DBB}"/>
          </ac:spMkLst>
        </pc:spChg>
        <pc:spChg chg="add del">
          <ac:chgData name="Bridget Martin" userId="0dcc1e0ec9906cf7" providerId="LiveId" clId="{5C169FA9-4D65-401E-9EC7-F12E94A075BB}" dt="2021-07-08T10:30:09.090" v="5951" actId="26606"/>
          <ac:spMkLst>
            <pc:docMk/>
            <pc:sldMk cId="2324394558" sldId="302"/>
            <ac:spMk id="9" creationId="{9F8A656C-0806-4677-A38B-DA5DF0F3C406}"/>
          </ac:spMkLst>
        </pc:spChg>
        <pc:spChg chg="add del">
          <ac:chgData name="Bridget Martin" userId="0dcc1e0ec9906cf7" providerId="LiveId" clId="{5C169FA9-4D65-401E-9EC7-F12E94A075BB}" dt="2021-07-08T10:30:09.090" v="5951" actId="26606"/>
          <ac:spMkLst>
            <pc:docMk/>
            <pc:sldMk cId="2324394558" sldId="302"/>
            <ac:spMk id="11" creationId="{9BEF8C6D-8BB3-473A-9607-D7381CC5C0A5}"/>
          </ac:spMkLst>
        </pc:spChg>
        <pc:spChg chg="add del">
          <ac:chgData name="Bridget Martin" userId="0dcc1e0ec9906cf7" providerId="LiveId" clId="{5C169FA9-4D65-401E-9EC7-F12E94A075BB}" dt="2021-07-08T10:30:09.090" v="5951" actId="26606"/>
          <ac:spMkLst>
            <pc:docMk/>
            <pc:sldMk cId="2324394558" sldId="302"/>
            <ac:spMk id="13" creationId="{DCFDFFB9-D302-4A05-A770-D33232254722}"/>
          </ac:spMkLst>
        </pc:spChg>
        <pc:spChg chg="add del">
          <ac:chgData name="Bridget Martin" userId="0dcc1e0ec9906cf7" providerId="LiveId" clId="{5C169FA9-4D65-401E-9EC7-F12E94A075BB}" dt="2021-07-08T10:30:11.677" v="5953" actId="26606"/>
          <ac:spMkLst>
            <pc:docMk/>
            <pc:sldMk cId="2324394558" sldId="302"/>
            <ac:spMk id="15" creationId="{FA23A907-97FB-4A8F-880A-DD77401C4296}"/>
          </ac:spMkLst>
        </pc:spChg>
        <pc:spChg chg="add del">
          <ac:chgData name="Bridget Martin" userId="0dcc1e0ec9906cf7" providerId="LiveId" clId="{5C169FA9-4D65-401E-9EC7-F12E94A075BB}" dt="2021-07-08T10:30:11.677" v="5953" actId="26606"/>
          <ac:spMkLst>
            <pc:docMk/>
            <pc:sldMk cId="2324394558" sldId="302"/>
            <ac:spMk id="16" creationId="{D3F3A98B-FC65-4638-942D-043D907013AE}"/>
          </ac:spMkLst>
        </pc:spChg>
        <pc:spChg chg="add del">
          <ac:chgData name="Bridget Martin" userId="0dcc1e0ec9906cf7" providerId="LiveId" clId="{5C169FA9-4D65-401E-9EC7-F12E94A075BB}" dt="2021-07-08T10:30:11.677" v="5953" actId="26606"/>
          <ac:spMkLst>
            <pc:docMk/>
            <pc:sldMk cId="2324394558" sldId="302"/>
            <ac:spMk id="17" creationId="{5B7778FC-632E-4DCA-A7CB-0D7731CCF970}"/>
          </ac:spMkLst>
        </pc:spChg>
        <pc:spChg chg="add del">
          <ac:chgData name="Bridget Martin" userId="0dcc1e0ec9906cf7" providerId="LiveId" clId="{5C169FA9-4D65-401E-9EC7-F12E94A075BB}" dt="2021-07-08T10:30:11.677" v="5953" actId="26606"/>
          <ac:spMkLst>
            <pc:docMk/>
            <pc:sldMk cId="2324394558" sldId="302"/>
            <ac:spMk id="18" creationId="{B10BB131-AC8E-4A8E-A5D1-36260F720C3B}"/>
          </ac:spMkLst>
        </pc:spChg>
        <pc:spChg chg="add">
          <ac:chgData name="Bridget Martin" userId="0dcc1e0ec9906cf7" providerId="LiveId" clId="{5C169FA9-4D65-401E-9EC7-F12E94A075BB}" dt="2021-07-08T10:30:11.823" v="5954" actId="26606"/>
          <ac:spMkLst>
            <pc:docMk/>
            <pc:sldMk cId="2324394558" sldId="302"/>
            <ac:spMk id="20" creationId="{9F8A656C-0806-4677-A38B-DA5DF0F3C406}"/>
          </ac:spMkLst>
        </pc:spChg>
        <pc:spChg chg="add">
          <ac:chgData name="Bridget Martin" userId="0dcc1e0ec9906cf7" providerId="LiveId" clId="{5C169FA9-4D65-401E-9EC7-F12E94A075BB}" dt="2021-07-08T10:30:11.823" v="5954" actId="26606"/>
          <ac:spMkLst>
            <pc:docMk/>
            <pc:sldMk cId="2324394558" sldId="302"/>
            <ac:spMk id="21" creationId="{9BEF8C6D-8BB3-473A-9607-D7381CC5C0A5}"/>
          </ac:spMkLst>
        </pc:spChg>
        <pc:spChg chg="add">
          <ac:chgData name="Bridget Martin" userId="0dcc1e0ec9906cf7" providerId="LiveId" clId="{5C169FA9-4D65-401E-9EC7-F12E94A075BB}" dt="2021-07-08T10:30:11.823" v="5954" actId="26606"/>
          <ac:spMkLst>
            <pc:docMk/>
            <pc:sldMk cId="2324394558" sldId="302"/>
            <ac:spMk id="22" creationId="{DCFDFFB9-D302-4A05-A770-D33232254722}"/>
          </ac:spMkLst>
        </pc:spChg>
        <pc:picChg chg="add mod ord">
          <ac:chgData name="Bridget Martin" userId="0dcc1e0ec9906cf7" providerId="LiveId" clId="{5C169FA9-4D65-401E-9EC7-F12E94A075BB}" dt="2021-07-08T10:30:11.823" v="5954" actId="26606"/>
          <ac:picMkLst>
            <pc:docMk/>
            <pc:sldMk cId="2324394558" sldId="302"/>
            <ac:picMk id="4" creationId="{41DFF174-6464-44B1-8F9D-71638BF73D43}"/>
          </ac:picMkLst>
        </pc:picChg>
      </pc:sldChg>
      <pc:sldChg chg="modSp new del mod">
        <pc:chgData name="Bridget Martin" userId="0dcc1e0ec9906cf7" providerId="LiveId" clId="{5C169FA9-4D65-401E-9EC7-F12E94A075BB}" dt="2021-07-08T10:15:33.026" v="5547" actId="47"/>
        <pc:sldMkLst>
          <pc:docMk/>
          <pc:sldMk cId="2365261441" sldId="302"/>
        </pc:sldMkLst>
        <pc:spChg chg="mod">
          <ac:chgData name="Bridget Martin" userId="0dcc1e0ec9906cf7" providerId="LiveId" clId="{5C169FA9-4D65-401E-9EC7-F12E94A075BB}" dt="2021-07-08T10:09:02.804" v="5467" actId="14100"/>
          <ac:spMkLst>
            <pc:docMk/>
            <pc:sldMk cId="2365261441" sldId="302"/>
            <ac:spMk id="2" creationId="{D7EA4719-687D-4ED1-84A5-D6C78A638D89}"/>
          </ac:spMkLst>
        </pc:spChg>
      </pc:sldChg>
      <pc:sldChg chg="addSp delSp modSp new mod ord">
        <pc:chgData name="Bridget Martin" userId="0dcc1e0ec9906cf7" providerId="LiveId" clId="{5C169FA9-4D65-401E-9EC7-F12E94A075BB}" dt="2021-07-16T09:57:11.826" v="8218" actId="113"/>
        <pc:sldMkLst>
          <pc:docMk/>
          <pc:sldMk cId="3292997360" sldId="303"/>
        </pc:sldMkLst>
        <pc:spChg chg="mod">
          <ac:chgData name="Bridget Martin" userId="0dcc1e0ec9906cf7" providerId="LiveId" clId="{5C169FA9-4D65-401E-9EC7-F12E94A075BB}" dt="2021-07-16T09:57:11.826" v="8218" actId="113"/>
          <ac:spMkLst>
            <pc:docMk/>
            <pc:sldMk cId="3292997360" sldId="303"/>
            <ac:spMk id="2" creationId="{4104D970-DB57-41BE-BB5F-FBBD5B5FFD46}"/>
          </ac:spMkLst>
        </pc:spChg>
        <pc:spChg chg="del">
          <ac:chgData name="Bridget Martin" userId="0dcc1e0ec9906cf7" providerId="LiveId" clId="{5C169FA9-4D65-401E-9EC7-F12E94A075BB}" dt="2021-07-15T10:00:34.300" v="6235"/>
          <ac:spMkLst>
            <pc:docMk/>
            <pc:sldMk cId="3292997360" sldId="303"/>
            <ac:spMk id="3" creationId="{E3E6B0A4-E4E9-493A-B3E2-D87BB45C8375}"/>
          </ac:spMkLst>
        </pc:spChg>
        <pc:spChg chg="add del">
          <ac:chgData name="Bridget Martin" userId="0dcc1e0ec9906cf7" providerId="LiveId" clId="{5C169FA9-4D65-401E-9EC7-F12E94A075BB}" dt="2021-07-15T10:01:35.596" v="6246" actId="11529"/>
          <ac:spMkLst>
            <pc:docMk/>
            <pc:sldMk cId="3292997360" sldId="303"/>
            <ac:spMk id="8" creationId="{5F0CE011-4BBE-47D1-86B5-88123C9366A7}"/>
          </ac:spMkLst>
        </pc:spChg>
        <pc:spChg chg="add mod">
          <ac:chgData name="Bridget Martin" userId="0dcc1e0ec9906cf7" providerId="LiveId" clId="{5C169FA9-4D65-401E-9EC7-F12E94A075BB}" dt="2021-07-15T10:22:29.060" v="6456" actId="1076"/>
          <ac:spMkLst>
            <pc:docMk/>
            <pc:sldMk cId="3292997360" sldId="303"/>
            <ac:spMk id="13" creationId="{DB7AB133-F090-455A-8386-79757ED08A6A}"/>
          </ac:spMkLst>
        </pc:spChg>
        <pc:picChg chg="add mod">
          <ac:chgData name="Bridget Martin" userId="0dcc1e0ec9906cf7" providerId="LiveId" clId="{5C169FA9-4D65-401E-9EC7-F12E94A075BB}" dt="2021-07-16T09:56:13.772" v="8186" actId="1076"/>
          <ac:picMkLst>
            <pc:docMk/>
            <pc:sldMk cId="3292997360" sldId="303"/>
            <ac:picMk id="5" creationId="{83E979A3-069B-4EDC-B2DB-5F809573E194}"/>
          </ac:picMkLst>
        </pc:picChg>
        <pc:picChg chg="add mod">
          <ac:chgData name="Bridget Martin" userId="0dcc1e0ec9906cf7" providerId="LiveId" clId="{5C169FA9-4D65-401E-9EC7-F12E94A075BB}" dt="2021-07-15T10:01:21.270" v="6244" actId="14100"/>
          <ac:picMkLst>
            <pc:docMk/>
            <pc:sldMk cId="3292997360" sldId="303"/>
            <ac:picMk id="7" creationId="{8C65EFC2-3E73-4AE2-B92B-452C2AB94A3D}"/>
          </ac:picMkLst>
        </pc:picChg>
        <pc:cxnChg chg="add del">
          <ac:chgData name="Bridget Martin" userId="0dcc1e0ec9906cf7" providerId="LiveId" clId="{5C169FA9-4D65-401E-9EC7-F12E94A075BB}" dt="2021-07-15T10:01:48.896" v="6252" actId="11529"/>
          <ac:cxnSpMkLst>
            <pc:docMk/>
            <pc:sldMk cId="3292997360" sldId="303"/>
            <ac:cxnSpMk id="10" creationId="{967C3E89-D2A1-48B2-B395-7D9AD415C32E}"/>
          </ac:cxnSpMkLst>
        </pc:cxnChg>
        <pc:cxnChg chg="add mod">
          <ac:chgData name="Bridget Martin" userId="0dcc1e0ec9906cf7" providerId="LiveId" clId="{5C169FA9-4D65-401E-9EC7-F12E94A075BB}" dt="2021-07-15T10:02:04.711" v="6255" actId="1076"/>
          <ac:cxnSpMkLst>
            <pc:docMk/>
            <pc:sldMk cId="3292997360" sldId="303"/>
            <ac:cxnSpMk id="12" creationId="{C3D2D6C1-CB6F-405A-BA86-76B100B84AC0}"/>
          </ac:cxnSpMkLst>
        </pc:cxnChg>
      </pc:sldChg>
      <pc:sldChg chg="addSp delSp modSp new mod setBg">
        <pc:chgData name="Bridget Martin" userId="0dcc1e0ec9906cf7" providerId="LiveId" clId="{5C169FA9-4D65-401E-9EC7-F12E94A075BB}" dt="2021-07-16T09:55:50.934" v="8183" actId="12"/>
        <pc:sldMkLst>
          <pc:docMk/>
          <pc:sldMk cId="630089855" sldId="304"/>
        </pc:sldMkLst>
        <pc:spChg chg="del">
          <ac:chgData name="Bridget Martin" userId="0dcc1e0ec9906cf7" providerId="LiveId" clId="{5C169FA9-4D65-401E-9EC7-F12E94A075BB}" dt="2021-07-15T10:48:13.538" v="6460" actId="478"/>
          <ac:spMkLst>
            <pc:docMk/>
            <pc:sldMk cId="630089855" sldId="304"/>
            <ac:spMk id="2" creationId="{EBD3F730-C676-4A2F-A710-A2BC4E93E167}"/>
          </ac:spMkLst>
        </pc:spChg>
        <pc:spChg chg="mod">
          <ac:chgData name="Bridget Martin" userId="0dcc1e0ec9906cf7" providerId="LiveId" clId="{5C169FA9-4D65-401E-9EC7-F12E94A075BB}" dt="2021-07-16T09:55:50.934" v="8183" actId="12"/>
          <ac:spMkLst>
            <pc:docMk/>
            <pc:sldMk cId="630089855" sldId="304"/>
            <ac:spMk id="3" creationId="{EFEAE384-3160-4E17-B392-B8DF66109795}"/>
          </ac:spMkLst>
        </pc:spChg>
        <pc:spChg chg="add mod">
          <ac:chgData name="Bridget Martin" userId="0dcc1e0ec9906cf7" providerId="LiveId" clId="{5C169FA9-4D65-401E-9EC7-F12E94A075BB}" dt="2021-07-15T11:03:20.050" v="7120" actId="207"/>
          <ac:spMkLst>
            <pc:docMk/>
            <pc:sldMk cId="630089855" sldId="304"/>
            <ac:spMk id="8" creationId="{3B1AB5F9-584B-4286-B9D7-6BC8E579BC61}"/>
          </ac:spMkLst>
        </pc:spChg>
        <pc:spChg chg="add">
          <ac:chgData name="Bridget Martin" userId="0dcc1e0ec9906cf7" providerId="LiveId" clId="{5C169FA9-4D65-401E-9EC7-F12E94A075BB}" dt="2021-07-15T10:53:07.816" v="6556" actId="26606"/>
          <ac:spMkLst>
            <pc:docMk/>
            <pc:sldMk cId="630089855" sldId="304"/>
            <ac:spMk id="9" creationId="{4F7EBAE4-9945-4473-9E34-B2C66EA0F03D}"/>
          </ac:spMkLst>
        </pc:spChg>
        <pc:spChg chg="add">
          <ac:chgData name="Bridget Martin" userId="0dcc1e0ec9906cf7" providerId="LiveId" clId="{5C169FA9-4D65-401E-9EC7-F12E94A075BB}" dt="2021-07-15T10:53:07.816" v="6556" actId="26606"/>
          <ac:spMkLst>
            <pc:docMk/>
            <pc:sldMk cId="630089855" sldId="304"/>
            <ac:spMk id="11" creationId="{70BEB1E7-2F88-40BC-B73D-42E5B6F80BFC}"/>
          </ac:spMkLst>
        </pc:spChg>
        <pc:spChg chg="add">
          <ac:chgData name="Bridget Martin" userId="0dcc1e0ec9906cf7" providerId="LiveId" clId="{5C169FA9-4D65-401E-9EC7-F12E94A075BB}" dt="2021-07-15T10:53:07.816" v="6556" actId="26606"/>
          <ac:spMkLst>
            <pc:docMk/>
            <pc:sldMk cId="630089855" sldId="304"/>
            <ac:spMk id="13" creationId="{A7B99495-F43F-4D80-A44F-2CB4764EB90B}"/>
          </ac:spMkLst>
        </pc:spChg>
        <pc:picChg chg="add mod">
          <ac:chgData name="Bridget Martin" userId="0dcc1e0ec9906cf7" providerId="LiveId" clId="{5C169FA9-4D65-401E-9EC7-F12E94A075BB}" dt="2021-07-15T10:53:07.816" v="6556" actId="26606"/>
          <ac:picMkLst>
            <pc:docMk/>
            <pc:sldMk cId="630089855" sldId="304"/>
            <ac:picMk id="4" creationId="{952A2776-BC15-47C7-9E5E-22B8F47BBCCC}"/>
          </ac:picMkLst>
        </pc:picChg>
        <pc:cxnChg chg="add mod">
          <ac:chgData name="Bridget Martin" userId="0dcc1e0ec9906cf7" providerId="LiveId" clId="{5C169FA9-4D65-401E-9EC7-F12E94A075BB}" dt="2021-07-15T11:04:05.654" v="7129" actId="14100"/>
          <ac:cxnSpMkLst>
            <pc:docMk/>
            <pc:sldMk cId="630089855" sldId="304"/>
            <ac:cxnSpMk id="6" creationId="{2CD249C8-6101-493E-8B9B-148F1B174A4E}"/>
          </ac:cxnSpMkLst>
        </pc:cxnChg>
        <pc:cxnChg chg="add mod">
          <ac:chgData name="Bridget Martin" userId="0dcc1e0ec9906cf7" providerId="LiveId" clId="{5C169FA9-4D65-401E-9EC7-F12E94A075BB}" dt="2021-07-15T11:04:01.869" v="7128" actId="14100"/>
          <ac:cxnSpMkLst>
            <pc:docMk/>
            <pc:sldMk cId="630089855" sldId="304"/>
            <ac:cxnSpMk id="12" creationId="{80510B4C-BC86-4DA1-AD40-80B1ED67589E}"/>
          </ac:cxnSpMkLst>
        </pc:cxnChg>
      </pc:sldChg>
      <pc:sldChg chg="addSp modSp new mod">
        <pc:chgData name="Bridget Martin" userId="0dcc1e0ec9906cf7" providerId="LiveId" clId="{5C169FA9-4D65-401E-9EC7-F12E94A075BB}" dt="2021-07-15T11:55:22.368" v="7437" actId="14100"/>
        <pc:sldMkLst>
          <pc:docMk/>
          <pc:sldMk cId="3419823308" sldId="305"/>
        </pc:sldMkLst>
        <pc:spChg chg="mod">
          <ac:chgData name="Bridget Martin" userId="0dcc1e0ec9906cf7" providerId="LiveId" clId="{5C169FA9-4D65-401E-9EC7-F12E94A075BB}" dt="2021-07-15T11:06:03.348" v="7296" actId="113"/>
          <ac:spMkLst>
            <pc:docMk/>
            <pc:sldMk cId="3419823308" sldId="305"/>
            <ac:spMk id="2" creationId="{B27F0398-714C-41BF-BFA3-A80A5454C8A3}"/>
          </ac:spMkLst>
        </pc:spChg>
        <pc:spChg chg="mod">
          <ac:chgData name="Bridget Martin" userId="0dcc1e0ec9906cf7" providerId="LiveId" clId="{5C169FA9-4D65-401E-9EC7-F12E94A075BB}" dt="2021-07-15T11:42:46.453" v="7416" actId="1076"/>
          <ac:spMkLst>
            <pc:docMk/>
            <pc:sldMk cId="3419823308" sldId="305"/>
            <ac:spMk id="3" creationId="{7FA4CD4D-37C9-4353-8862-2EE7CFF0D7C3}"/>
          </ac:spMkLst>
        </pc:spChg>
        <pc:spChg chg="add mod">
          <ac:chgData name="Bridget Martin" userId="0dcc1e0ec9906cf7" providerId="LiveId" clId="{5C169FA9-4D65-401E-9EC7-F12E94A075BB}" dt="2021-07-15T11:55:22.368" v="7437" actId="14100"/>
          <ac:spMkLst>
            <pc:docMk/>
            <pc:sldMk cId="3419823308" sldId="305"/>
            <ac:spMk id="4" creationId="{78E9022F-0F0F-4F4F-9FF5-607E092588A9}"/>
          </ac:spMkLst>
        </pc:spChg>
        <pc:spChg chg="add mod">
          <ac:chgData name="Bridget Martin" userId="0dcc1e0ec9906cf7" providerId="LiveId" clId="{5C169FA9-4D65-401E-9EC7-F12E94A075BB}" dt="2021-07-15T11:42:36.726" v="7414" actId="207"/>
          <ac:spMkLst>
            <pc:docMk/>
            <pc:sldMk cId="3419823308" sldId="305"/>
            <ac:spMk id="5" creationId="{4EB168BF-F065-4B08-96AF-5F821DD5DB0E}"/>
          </ac:spMkLst>
        </pc:spChg>
        <pc:picChg chg="add mod">
          <ac:chgData name="Bridget Martin" userId="0dcc1e0ec9906cf7" providerId="LiveId" clId="{5C169FA9-4D65-401E-9EC7-F12E94A075BB}" dt="2021-07-15T11:42:02.344" v="7369" actId="1076"/>
          <ac:picMkLst>
            <pc:docMk/>
            <pc:sldMk cId="3419823308" sldId="305"/>
            <ac:picMk id="1026" creationId="{CC988C4F-C79B-4D4C-A5E0-03919C485F99}"/>
          </ac:picMkLst>
        </pc:picChg>
      </pc:sldChg>
      <pc:sldChg chg="addSp delSp modSp new mod setBg setClrOvrMap">
        <pc:chgData name="Bridget Martin" userId="0dcc1e0ec9906cf7" providerId="LiveId" clId="{5C169FA9-4D65-401E-9EC7-F12E94A075BB}" dt="2021-07-16T09:47:11.229" v="8033" actId="2711"/>
        <pc:sldMkLst>
          <pc:docMk/>
          <pc:sldMk cId="750975764" sldId="306"/>
        </pc:sldMkLst>
        <pc:spChg chg="add del mod ord">
          <ac:chgData name="Bridget Martin" userId="0dcc1e0ec9906cf7" providerId="LiveId" clId="{5C169FA9-4D65-401E-9EC7-F12E94A075BB}" dt="2021-07-16T09:44:10.906" v="7870" actId="20577"/>
          <ac:spMkLst>
            <pc:docMk/>
            <pc:sldMk cId="750975764" sldId="306"/>
            <ac:spMk id="2" creationId="{B7CCA75B-EAA8-4875-960B-6B2EB45B04B0}"/>
          </ac:spMkLst>
        </pc:spChg>
        <pc:spChg chg="add del">
          <ac:chgData name="Bridget Martin" userId="0dcc1e0ec9906cf7" providerId="LiveId" clId="{5C169FA9-4D65-401E-9EC7-F12E94A075BB}" dt="2021-07-16T09:18:11.291" v="7465"/>
          <ac:spMkLst>
            <pc:docMk/>
            <pc:sldMk cId="750975764" sldId="306"/>
            <ac:spMk id="3" creationId="{4A47674F-8443-43E0-A39B-5A95D2DB3760}"/>
          </ac:spMkLst>
        </pc:spChg>
        <pc:spChg chg="add del">
          <ac:chgData name="Bridget Martin" userId="0dcc1e0ec9906cf7" providerId="LiveId" clId="{5C169FA9-4D65-401E-9EC7-F12E94A075BB}" dt="2021-07-16T09:19:39.066" v="7491" actId="26606"/>
          <ac:spMkLst>
            <pc:docMk/>
            <pc:sldMk cId="750975764" sldId="306"/>
            <ac:spMk id="12" creationId="{8A7BA06D-B3FF-4E91-8639-B4569AE3AA23}"/>
          </ac:spMkLst>
        </pc:spChg>
        <pc:spChg chg="add del">
          <ac:chgData name="Bridget Martin" userId="0dcc1e0ec9906cf7" providerId="LiveId" clId="{5C169FA9-4D65-401E-9EC7-F12E94A075BB}" dt="2021-07-16T09:19:39.066" v="7491" actId="26606"/>
          <ac:spMkLst>
            <pc:docMk/>
            <pc:sldMk cId="750975764" sldId="306"/>
            <ac:spMk id="14" creationId="{2B30C86D-5A07-48BC-9C9D-6F9A2DB1E9E1}"/>
          </ac:spMkLst>
        </pc:spChg>
        <pc:spChg chg="add del">
          <ac:chgData name="Bridget Martin" userId="0dcc1e0ec9906cf7" providerId="LiveId" clId="{5C169FA9-4D65-401E-9EC7-F12E94A075BB}" dt="2021-07-16T09:19:39.066" v="7491" actId="26606"/>
          <ac:spMkLst>
            <pc:docMk/>
            <pc:sldMk cId="750975764" sldId="306"/>
            <ac:spMk id="16" creationId="{0671A8AE-40A1-4631-A6B8-581AFF065482}"/>
          </ac:spMkLst>
        </pc:spChg>
        <pc:spChg chg="add del">
          <ac:chgData name="Bridget Martin" userId="0dcc1e0ec9906cf7" providerId="LiveId" clId="{5C169FA9-4D65-401E-9EC7-F12E94A075BB}" dt="2021-07-16T09:19:39.066" v="7491" actId="26606"/>
          <ac:spMkLst>
            <pc:docMk/>
            <pc:sldMk cId="750975764" sldId="306"/>
            <ac:spMk id="18" creationId="{A44CD100-6267-4E62-AA64-2182A3A6A1C0}"/>
          </ac:spMkLst>
        </pc:spChg>
        <pc:spChg chg="add del">
          <ac:chgData name="Bridget Martin" userId="0dcc1e0ec9906cf7" providerId="LiveId" clId="{5C169FA9-4D65-401E-9EC7-F12E94A075BB}" dt="2021-07-16T09:19:31.075" v="7481" actId="26606"/>
          <ac:spMkLst>
            <pc:docMk/>
            <pc:sldMk cId="750975764" sldId="306"/>
            <ac:spMk id="23" creationId="{8A7BA06D-B3FF-4E91-8639-B4569AE3AA23}"/>
          </ac:spMkLst>
        </pc:spChg>
        <pc:spChg chg="add mod">
          <ac:chgData name="Bridget Martin" userId="0dcc1e0ec9906cf7" providerId="LiveId" clId="{5C169FA9-4D65-401E-9EC7-F12E94A075BB}" dt="2021-07-16T09:35:02.398" v="7511" actId="1076"/>
          <ac:spMkLst>
            <pc:docMk/>
            <pc:sldMk cId="750975764" sldId="306"/>
            <ac:spMk id="24" creationId="{E2E9ED06-64BD-4F30-9E77-361DE3073589}"/>
          </ac:spMkLst>
        </pc:spChg>
        <pc:spChg chg="add del">
          <ac:chgData name="Bridget Martin" userId="0dcc1e0ec9906cf7" providerId="LiveId" clId="{5C169FA9-4D65-401E-9EC7-F12E94A075BB}" dt="2021-07-16T09:19:31.075" v="7481" actId="26606"/>
          <ac:spMkLst>
            <pc:docMk/>
            <pc:sldMk cId="750975764" sldId="306"/>
            <ac:spMk id="25" creationId="{2B30C86D-5A07-48BC-9C9D-6F9A2DB1E9E1}"/>
          </ac:spMkLst>
        </pc:spChg>
        <pc:spChg chg="add mod">
          <ac:chgData name="Bridget Martin" userId="0dcc1e0ec9906cf7" providerId="LiveId" clId="{5C169FA9-4D65-401E-9EC7-F12E94A075BB}" dt="2021-07-16T09:47:02.341" v="8032" actId="207"/>
          <ac:spMkLst>
            <pc:docMk/>
            <pc:sldMk cId="750975764" sldId="306"/>
            <ac:spMk id="26" creationId="{9608CFF7-9903-4595-91E0-DE760709911F}"/>
          </ac:spMkLst>
        </pc:spChg>
        <pc:spChg chg="add del">
          <ac:chgData name="Bridget Martin" userId="0dcc1e0ec9906cf7" providerId="LiveId" clId="{5C169FA9-4D65-401E-9EC7-F12E94A075BB}" dt="2021-07-16T09:19:31.075" v="7481" actId="26606"/>
          <ac:spMkLst>
            <pc:docMk/>
            <pc:sldMk cId="750975764" sldId="306"/>
            <ac:spMk id="27" creationId="{DD453324-C6A3-43E4-B553-D28495028D01}"/>
          </ac:spMkLst>
        </pc:spChg>
        <pc:spChg chg="add mod">
          <ac:chgData name="Bridget Martin" userId="0dcc1e0ec9906cf7" providerId="LiveId" clId="{5C169FA9-4D65-401E-9EC7-F12E94A075BB}" dt="2021-07-16T09:47:11.229" v="8033" actId="2711"/>
          <ac:spMkLst>
            <pc:docMk/>
            <pc:sldMk cId="750975764" sldId="306"/>
            <ac:spMk id="28" creationId="{B05DD189-74B1-42F7-AA21-728AC4D9F20B}"/>
          </ac:spMkLst>
        </pc:spChg>
        <pc:spChg chg="add del">
          <ac:chgData name="Bridget Martin" userId="0dcc1e0ec9906cf7" providerId="LiveId" clId="{5C169FA9-4D65-401E-9EC7-F12E94A075BB}" dt="2021-07-16T09:19:31.075" v="7481" actId="26606"/>
          <ac:spMkLst>
            <pc:docMk/>
            <pc:sldMk cId="750975764" sldId="306"/>
            <ac:spMk id="29" creationId="{E2635EE6-D269-46B5-8431-4D0F084D44A9}"/>
          </ac:spMkLst>
        </pc:spChg>
        <pc:spChg chg="add mod">
          <ac:chgData name="Bridget Martin" userId="0dcc1e0ec9906cf7" providerId="LiveId" clId="{5C169FA9-4D65-401E-9EC7-F12E94A075BB}" dt="2021-07-16T09:35:18.185" v="7517" actId="1076"/>
          <ac:spMkLst>
            <pc:docMk/>
            <pc:sldMk cId="750975764" sldId="306"/>
            <ac:spMk id="30" creationId="{8572EBD6-8D1D-4E92-A148-12BFD93B1B4A}"/>
          </ac:spMkLst>
        </pc:spChg>
        <pc:spChg chg="add del">
          <ac:chgData name="Bridget Martin" userId="0dcc1e0ec9906cf7" providerId="LiveId" clId="{5C169FA9-4D65-401E-9EC7-F12E94A075BB}" dt="2021-07-16T09:19:31.075" v="7481" actId="26606"/>
          <ac:spMkLst>
            <pc:docMk/>
            <pc:sldMk cId="750975764" sldId="306"/>
            <ac:spMk id="31" creationId="{18E928D9-3091-4385-B979-265D55AD02CE}"/>
          </ac:spMkLst>
        </pc:spChg>
        <pc:spChg chg="add del">
          <ac:chgData name="Bridget Martin" userId="0dcc1e0ec9906cf7" providerId="LiveId" clId="{5C169FA9-4D65-401E-9EC7-F12E94A075BB}" dt="2021-07-16T09:19:31.075" v="7481" actId="26606"/>
          <ac:spMkLst>
            <pc:docMk/>
            <pc:sldMk cId="750975764" sldId="306"/>
            <ac:spMk id="33" creationId="{7D602432-D774-4CF5-94E8-7D52D01059D2}"/>
          </ac:spMkLst>
        </pc:spChg>
        <pc:picChg chg="add del mod">
          <ac:chgData name="Bridget Martin" userId="0dcc1e0ec9906cf7" providerId="LiveId" clId="{5C169FA9-4D65-401E-9EC7-F12E94A075BB}" dt="2021-07-16T09:17:54.432" v="7444"/>
          <ac:picMkLst>
            <pc:docMk/>
            <pc:sldMk cId="750975764" sldId="306"/>
            <ac:picMk id="5" creationId="{A4CDBCB7-5D0E-4D76-820A-0357A2E81041}"/>
          </ac:picMkLst>
        </pc:picChg>
        <pc:picChg chg="add mod ord">
          <ac:chgData name="Bridget Martin" userId="0dcc1e0ec9906cf7" providerId="LiveId" clId="{5C169FA9-4D65-401E-9EC7-F12E94A075BB}" dt="2021-07-16T09:46:38.541" v="8030" actId="1440"/>
          <ac:picMkLst>
            <pc:docMk/>
            <pc:sldMk cId="750975764" sldId="306"/>
            <ac:picMk id="7" creationId="{DC78C077-EF7E-4887-AA19-F9C330D970D9}"/>
          </ac:picMkLst>
        </pc:picChg>
        <pc:picChg chg="add del mod">
          <ac:chgData name="Bridget Martin" userId="0dcc1e0ec9906cf7" providerId="LiveId" clId="{5C169FA9-4D65-401E-9EC7-F12E94A075BB}" dt="2021-07-16T09:19:36.027" v="7485" actId="22"/>
          <ac:picMkLst>
            <pc:docMk/>
            <pc:sldMk cId="750975764" sldId="306"/>
            <ac:picMk id="9" creationId="{775F319F-B36B-4CA9-93A2-45675A70D44C}"/>
          </ac:picMkLst>
        </pc:picChg>
        <pc:picChg chg="add mod">
          <ac:chgData name="Bridget Martin" userId="0dcc1e0ec9906cf7" providerId="LiveId" clId="{5C169FA9-4D65-401E-9EC7-F12E94A075BB}" dt="2021-07-16T09:36:22.028" v="7582" actId="1076"/>
          <ac:picMkLst>
            <pc:docMk/>
            <pc:sldMk cId="750975764" sldId="306"/>
            <ac:picMk id="11" creationId="{9176591E-46CC-48F8-8781-3ED3A7C32C97}"/>
          </ac:picMkLst>
        </pc:picChg>
        <pc:picChg chg="add mod">
          <ac:chgData name="Bridget Martin" userId="0dcc1e0ec9906cf7" providerId="LiveId" clId="{5C169FA9-4D65-401E-9EC7-F12E94A075BB}" dt="2021-07-16T09:36:19.576" v="7581" actId="1076"/>
          <ac:picMkLst>
            <pc:docMk/>
            <pc:sldMk cId="750975764" sldId="306"/>
            <ac:picMk id="19" creationId="{EB2EA1B6-E0CE-4EB3-BF3B-A06E1AF372F7}"/>
          </ac:picMkLst>
        </pc:picChg>
        <pc:cxnChg chg="add del mod">
          <ac:chgData name="Bridget Martin" userId="0dcc1e0ec9906cf7" providerId="LiveId" clId="{5C169FA9-4D65-401E-9EC7-F12E94A075BB}" dt="2021-07-16T09:34:56.356" v="7509" actId="478"/>
          <ac:cxnSpMkLst>
            <pc:docMk/>
            <pc:sldMk cId="750975764" sldId="306"/>
            <ac:cxnSpMk id="15" creationId="{F3D0A522-2C93-4F37-8BD7-DFF5ACEEA5C8}"/>
          </ac:cxnSpMkLst>
        </pc:cxnChg>
        <pc:cxnChg chg="add del mod">
          <ac:chgData name="Bridget Martin" userId="0dcc1e0ec9906cf7" providerId="LiveId" clId="{5C169FA9-4D65-401E-9EC7-F12E94A075BB}" dt="2021-07-16T09:35:19.917" v="7518" actId="478"/>
          <ac:cxnSpMkLst>
            <pc:docMk/>
            <pc:sldMk cId="750975764" sldId="306"/>
            <ac:cxnSpMk id="21" creationId="{EAEC3865-61C0-47A8-86BB-66FDA78D0471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59E30-6164-48C7-BA9A-E46E7ECB39DB}" type="datetimeFigureOut">
              <a:rPr lang="en-IE" smtClean="0"/>
              <a:t>16/07/2021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B3413-A974-4D9D-A1C8-0FEAC171D3D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4171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3413-A974-4D9D-A1C8-0FEAC171D3D1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291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98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83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49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44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510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71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27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1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15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9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97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eritageireland.ie/places-to-visit/casino-marino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uririshheritage.org/content/archive/place/miscellaneous-place/casino-marino-Dublin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s://casinomarino.ie/online-tou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hyperlink" Target="https://commons.wikimedia.org/wiki/File:Pantheon_rome.interior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sinomarino.ie/online-tour/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cis.com/blog/secrets-of-the-parthenon/" TargetMode="External"/><Relationship Id="rId7" Type="http://schemas.openxmlformats.org/officeDocument/2006/relationships/image" Target="../media/image17.svg"/><Relationship Id="rId2" Type="http://schemas.openxmlformats.org/officeDocument/2006/relationships/hyperlink" Target="https://heritageireland.ie/places-to-visit/casino-mari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asinomarino.ie/online-tour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manities.ox.ac.uk/publication-and-public-space-ancient-greece-dynamics-publication-stone-democracies-and-oligarchies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B577FF9-3543-4875-815D-3D87BD8A2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3BEA8-6BE6-423A-967A-2F166BE30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0782" y="2821887"/>
            <a:ext cx="7586923" cy="1271143"/>
          </a:xfrm>
        </p:spPr>
        <p:txBody>
          <a:bodyPr anchor="b">
            <a:normAutofit fontScale="90000"/>
          </a:bodyPr>
          <a:lstStyle/>
          <a:p>
            <a:r>
              <a:rPr lang="en-US" sz="6100" dirty="0"/>
              <a:t>Classical Studies </a:t>
            </a:r>
            <a:br>
              <a:rPr lang="en-US" sz="6100" dirty="0"/>
            </a:br>
            <a:r>
              <a:rPr lang="en-US" sz="6100" dirty="0"/>
              <a:t>Transition Year Unit</a:t>
            </a:r>
            <a:br>
              <a:rPr lang="en-US" sz="8000" dirty="0"/>
            </a:br>
            <a:endParaRPr lang="en-IE" sz="7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BEF6D-E6AB-4A58-B00B-9129E9BA3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636" y="3869262"/>
            <a:ext cx="6727647" cy="2102108"/>
          </a:xfrm>
        </p:spPr>
        <p:txBody>
          <a:bodyPr anchor="t">
            <a:normAutofit/>
          </a:bodyPr>
          <a:lstStyle/>
          <a:p>
            <a:r>
              <a:rPr lang="en-US" sz="4100" dirty="0"/>
              <a:t>Classics in Ireland: Casino at Marino</a:t>
            </a:r>
            <a:endParaRPr lang="en-IE" sz="410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440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7511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50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, calendar&#10;&#10;Description automatically generated">
            <a:extLst>
              <a:ext uri="{FF2B5EF4-FFF2-40B4-BE49-F238E27FC236}">
                <a16:creationId xmlns:a16="http://schemas.microsoft.com/office/drawing/2014/main" id="{626345D3-7D6A-4619-BF31-B967A092E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50" y="1470766"/>
            <a:ext cx="3694105" cy="35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3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Arc 7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E6010-69E4-4184-9744-D3838D89E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549" y="847944"/>
            <a:ext cx="6231266" cy="1489359"/>
          </a:xfrm>
        </p:spPr>
        <p:txBody>
          <a:bodyPr>
            <a:normAutofit fontScale="90000"/>
          </a:bodyPr>
          <a:lstStyle/>
          <a:p>
            <a:r>
              <a:rPr lang="en-IE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Wait…people gamble here!?</a:t>
            </a:r>
            <a:br>
              <a:rPr lang="en-IE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IE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IE" sz="2000" dirty="0">
                <a:latin typeface="Verdana" panose="020B0604030504040204" pitchFamily="34" charset="0"/>
                <a:ea typeface="Verdana" panose="020B0604030504040204" pitchFamily="34" charset="0"/>
              </a:rPr>
              <a:t>No! “Casino” means “little house”!</a:t>
            </a:r>
            <a:br>
              <a:rPr lang="en-IE" sz="2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IE" sz="2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IE" sz="2000" dirty="0">
                <a:latin typeface="Verdana" panose="020B0604030504040204" pitchFamily="34" charset="0"/>
                <a:ea typeface="Verdana" panose="020B0604030504040204" pitchFamily="34" charset="0"/>
              </a:rPr>
              <a:t>This little house is located in Dublin, close to Clontarf and Marino. </a:t>
            </a:r>
            <a:b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IE" sz="18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6B4F1-DE16-4372-B022-A209192883AB}"/>
              </a:ext>
            </a:extLst>
          </p:cNvPr>
          <p:cNvSpPr txBox="1"/>
          <p:nvPr/>
        </p:nvSpPr>
        <p:spPr>
          <a:xfrm>
            <a:off x="1189487" y="6163965"/>
            <a:ext cx="10236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>
                <a:latin typeface="Verdana" panose="020B0604030504040204" pitchFamily="34" charset="0"/>
                <a:ea typeface="Verdana" panose="020B0604030504040204" pitchFamily="34" charset="0"/>
              </a:rPr>
              <a:t>Let’s build up a picture of the Casino by taking the quiz on the next page!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64A3E4-9A56-4D47-B4BE-79B58CF2A6A0}"/>
              </a:ext>
            </a:extLst>
          </p:cNvPr>
          <p:cNvSpPr txBox="1"/>
          <p:nvPr/>
        </p:nvSpPr>
        <p:spPr>
          <a:xfrm>
            <a:off x="1189487" y="529696"/>
            <a:ext cx="3568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Casino at Marino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A2D74B-71E3-4C3F-B2EB-AC789A6A6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451" y="2283049"/>
            <a:ext cx="4992210" cy="33716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0" name="Picture 2" descr="Northwest view of Casino Marino.">
            <a:extLst>
              <a:ext uri="{FF2B5EF4-FFF2-40B4-BE49-F238E27FC236}">
                <a16:creationId xmlns:a16="http://schemas.microsoft.com/office/drawing/2014/main" id="{6A58887B-EDE1-4505-8CC1-E0411D788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258230-198F-4560-BB70-567E86136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31" y="1292379"/>
            <a:ext cx="5353435" cy="4015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02C8C8-41EE-49CC-BE79-2C64F648A86B}"/>
              </a:ext>
            </a:extLst>
          </p:cNvPr>
          <p:cNvSpPr txBox="1"/>
          <p:nvPr/>
        </p:nvSpPr>
        <p:spPr>
          <a:xfrm>
            <a:off x="373682" y="5346112"/>
            <a:ext cx="539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https://heritageireland.ie/places-to-visit/casino-marino/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8/7/21, 10:31</a:t>
            </a:r>
          </a:p>
        </p:txBody>
      </p:sp>
    </p:spTree>
    <p:extLst>
      <p:ext uri="{BB962C8B-B14F-4D97-AF65-F5344CB8AC3E}">
        <p14:creationId xmlns:p14="http://schemas.microsoft.com/office/powerpoint/2010/main" val="235329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2C090-0EC5-4AC1-AAB9-B2B4F95D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2-minute quiz!!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33303-8DE8-4778-B40F-AFC03D416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934047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When was the Casino built?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a. 18</a:t>
            </a:r>
            <a:r>
              <a:rPr lang="en-IE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century 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b. 17</a:t>
            </a:r>
            <a:r>
              <a:rPr lang="en-IE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century 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c. 15</a:t>
            </a:r>
            <a:r>
              <a:rPr lang="en-IE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century </a:t>
            </a:r>
          </a:p>
          <a:p>
            <a:pPr marL="0" indent="0">
              <a:buNone/>
            </a:pPr>
            <a:r>
              <a:rPr lang="en-IE" dirty="0"/>
              <a:t> 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2. How many rooms are in the Casino?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a. One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b. Seven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c. Sixteen</a:t>
            </a: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3. How many floors are in the Casino?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 a. One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 b. Three</a:t>
            </a: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       c. Five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5E8D3-319B-4FB5-885D-B90FCD05E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459" y="952693"/>
            <a:ext cx="4333324" cy="37813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42C07D-3DEA-4758-93B2-D2D6167A5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174" y="4802294"/>
            <a:ext cx="4666837" cy="202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1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D8886A-C6AC-45D4-A4C1-3E07E43B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E05A0-F9F9-4948-9707-F253FB70F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 Casino was built in the </a:t>
            </a:r>
            <a: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18</a:t>
            </a:r>
            <a:r>
              <a:rPr lang="en-IE" sz="1800" b="1" baseline="30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century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by </a:t>
            </a:r>
            <a:r>
              <a:rPr lang="en-IE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Lord </a:t>
            </a:r>
            <a:r>
              <a:rPr lang="en-IE" sz="1800" b="1" dirty="0" err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(James Caulfeild, 1</a:t>
            </a:r>
            <a:r>
              <a:rPr lang="en-IE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Earl of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It is built in the </a:t>
            </a:r>
            <a:r>
              <a:rPr lang="en-IE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neo-Classical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style, meaning it drew inspiration from Classical antiquity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It was designed by Sir William Chambers and features </a:t>
            </a:r>
            <a:r>
              <a:rPr lang="en-IE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16 rooms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across </a:t>
            </a:r>
            <a:r>
              <a:rPr lang="en-IE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three floors!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It is built in the shape of a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Greek cross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and it contains many clever features, such as </a:t>
            </a:r>
            <a:r>
              <a:rPr lang="en-IE" sz="1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chimneys disguised as urns!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For a tour of the building and images of the different rooms, click</a:t>
            </a:r>
            <a:r>
              <a:rPr lang="en-IE" sz="1800" u="sng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here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</p:txBody>
      </p:sp>
      <p:pic>
        <p:nvPicPr>
          <p:cNvPr id="4" name="Picture 2" descr="Casino Marino, Dublin | A miscellany of places | Our Irish Heritage">
            <a:extLst>
              <a:ext uri="{FF2B5EF4-FFF2-40B4-BE49-F238E27FC236}">
                <a16:creationId xmlns:a16="http://schemas.microsoft.com/office/drawing/2014/main" id="{6E3AEFC3-302F-47B2-B5BF-A9AE727F39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0" r="21643"/>
          <a:stretch/>
        </p:blipFill>
        <p:spPr bwMode="auto"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2DA16F-9B45-48B9-9A1C-9E920C4ECEDE}"/>
              </a:ext>
            </a:extLst>
          </p:cNvPr>
          <p:cNvSpPr txBox="1"/>
          <p:nvPr/>
        </p:nvSpPr>
        <p:spPr>
          <a:xfrm>
            <a:off x="0" y="6621589"/>
            <a:ext cx="78389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/>
              <a:t>Image source: </a:t>
            </a:r>
            <a:r>
              <a:rPr lang="en-IE" sz="9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https://www.ouririshheritage.org/content/archive/place/miscellaneous-place/casino-marino-Dublin</a:t>
            </a:r>
            <a:r>
              <a:rPr lang="en-IE" sz="900" dirty="0"/>
              <a:t>, Accessed 8/7/21, 11:36</a:t>
            </a:r>
          </a:p>
        </p:txBody>
      </p:sp>
    </p:spTree>
    <p:extLst>
      <p:ext uri="{BB962C8B-B14F-4D97-AF65-F5344CB8AC3E}">
        <p14:creationId xmlns:p14="http://schemas.microsoft.com/office/powerpoint/2010/main" val="274639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338D6-48D8-4B04-BFDB-B7354CF56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8996" y="403857"/>
            <a:ext cx="5726663" cy="1034400"/>
          </a:xfrm>
        </p:spPr>
        <p:txBody>
          <a:bodyPr>
            <a:normAutofit/>
          </a:bodyPr>
          <a:lstStyle/>
          <a:p>
            <a:r>
              <a:rPr lang="en-IE" sz="2800" b="1">
                <a:latin typeface="Verdana" panose="020B0604030504040204" pitchFamily="34" charset="0"/>
                <a:ea typeface="Verdana" panose="020B0604030504040204" pitchFamily="34" charset="0"/>
              </a:rPr>
              <a:t>The Grand Tour</a:t>
            </a:r>
            <a:endParaRPr lang="en-IE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25383-E99C-4D4C-9416-2B1A7FF27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8996" y="1499129"/>
            <a:ext cx="5726663" cy="3859742"/>
          </a:xfrm>
        </p:spPr>
        <p:txBody>
          <a:bodyPr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Lord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may have been inspired to build the Casino during his </a:t>
            </a:r>
            <a:r>
              <a:rPr lang="en-IE" sz="1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Grand Tour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…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During the 17</a:t>
            </a:r>
            <a:r>
              <a:rPr lang="en-IE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and 18</a:t>
            </a:r>
            <a:r>
              <a:rPr lang="en-IE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centuries, wealthy young European men travelled around Europe – the original </a:t>
            </a:r>
            <a: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tourists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They often concentrated on countries with a Classical past, especially </a:t>
            </a:r>
            <a:r>
              <a:rPr lang="en-IE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Rome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You can just make out the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Roman Colosseum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in the background of this painting of Lord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2E913A-639F-49B7-A59B-E4C190014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24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A50C11-0DA9-4A4E-9D9E-1DA0A5014B90}"/>
              </a:ext>
            </a:extLst>
          </p:cNvPr>
          <p:cNvSpPr txBox="1"/>
          <p:nvPr/>
        </p:nvSpPr>
        <p:spPr>
          <a:xfrm>
            <a:off x="5117646" y="6519104"/>
            <a:ext cx="6949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Pompeo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Batoni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1708–1787, Italian, James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Caulfeild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fourth Viscount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(Later first Earl of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), between 1753 and 1756, Oil on canvas, Yale Center for British Art, Paul Mellon Collection, B1974.3.26</a:t>
            </a:r>
            <a:endParaRPr lang="en-IE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525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2C23B0D1-9152-4605-96BF-D9C04EDE4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" y="2144286"/>
            <a:ext cx="5841031" cy="40303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8C4E8-5EB9-4043-81F2-35AB8B15D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789" y="262488"/>
            <a:ext cx="3462291" cy="4616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D4C8CC-C94E-4860-909D-323DF61F304A}"/>
              </a:ext>
            </a:extLst>
          </p:cNvPr>
          <p:cNvSpPr txBox="1"/>
          <p:nvPr/>
        </p:nvSpPr>
        <p:spPr>
          <a:xfrm>
            <a:off x="214604" y="365125"/>
            <a:ext cx="76697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Do you think Lord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was inspired by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famous Roman buildings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such as the </a:t>
            </a:r>
            <a:r>
              <a:rPr lang="en-IE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Pantheon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Do you know any other Irish buildings that may have been inspired by Classical buildings?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en-I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5DC235-E8E0-4916-8B62-BF0CD04F2CDC}"/>
              </a:ext>
            </a:extLst>
          </p:cNvPr>
          <p:cNvSpPr txBox="1"/>
          <p:nvPr/>
        </p:nvSpPr>
        <p:spPr>
          <a:xfrm>
            <a:off x="7073614" y="5118184"/>
            <a:ext cx="4690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Above: Entrance hall of the Casino</a:t>
            </a:r>
          </a:p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(Image source: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https://casinomarino.ie/online-tour/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8/7/21, 10:34)</a:t>
            </a:r>
          </a:p>
          <a:p>
            <a:endParaRPr lang="en-I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Left: Interior of the Pantheon, Rome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https://commons.wikimedia.org/wiki/File:Pantheon_rome.interior.jpg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7/7/21, 15:05)</a:t>
            </a:r>
          </a:p>
        </p:txBody>
      </p:sp>
    </p:spTree>
    <p:extLst>
      <p:ext uri="{BB962C8B-B14F-4D97-AF65-F5344CB8AC3E}">
        <p14:creationId xmlns:p14="http://schemas.microsoft.com/office/powerpoint/2010/main" val="1179627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4A2B-4BD5-43FB-8A6E-6EB9012BB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303" y="354487"/>
            <a:ext cx="5794697" cy="29484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Columns!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5E6C2-F8E2-463B-A835-A6F96DA33E4C}"/>
              </a:ext>
            </a:extLst>
          </p:cNvPr>
          <p:cNvSpPr txBox="1"/>
          <p:nvPr/>
        </p:nvSpPr>
        <p:spPr>
          <a:xfrm>
            <a:off x="301303" y="802040"/>
            <a:ext cx="5574375" cy="4153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IE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Doric columns 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at the Casino were a common sight in the ancient world, for example at the </a:t>
            </a:r>
            <a:r>
              <a:rPr lang="en-IE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Parthenon in Athens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9A154D-34A9-45D9-8D90-52098D50E0E3}"/>
              </a:ext>
            </a:extLst>
          </p:cNvPr>
          <p:cNvSpPr txBox="1"/>
          <p:nvPr/>
        </p:nvSpPr>
        <p:spPr>
          <a:xfrm>
            <a:off x="0" y="6459835"/>
            <a:ext cx="114569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 (above):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https://heritageireland.ie/places-to-visit/casino-marino/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8/7/21, 10:31</a:t>
            </a:r>
          </a:p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 (above right):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https://acis.com/blog/secrets-of-the-parthenon/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4/3/21, 9:05</a:t>
            </a:r>
          </a:p>
          <a:p>
            <a:endParaRPr lang="en-IE" sz="900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070CF1F8-2432-45F4-91E7-79D4426AD0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5560"/>
          <a:stretch/>
        </p:blipFill>
        <p:spPr bwMode="auto">
          <a:xfrm>
            <a:off x="6108180" y="649328"/>
            <a:ext cx="5782517" cy="42592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46FA30-EB7C-443D-BDDE-D91E4C6FA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72" y="1963573"/>
            <a:ext cx="5353435" cy="4015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618CAE-8378-4501-AA90-3045BE00FDD0}"/>
              </a:ext>
            </a:extLst>
          </p:cNvPr>
          <p:cNvSpPr txBox="1"/>
          <p:nvPr/>
        </p:nvSpPr>
        <p:spPr>
          <a:xfrm>
            <a:off x="6918665" y="5264458"/>
            <a:ext cx="5051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Four of the columns at the Casino hide a secret…they are hollow and carry away rainwater from the roof!</a:t>
            </a:r>
          </a:p>
        </p:txBody>
      </p:sp>
      <p:pic>
        <p:nvPicPr>
          <p:cNvPr id="12" name="Graphic 11" descr="Exclamation mark with solid fill">
            <a:extLst>
              <a:ext uri="{FF2B5EF4-FFF2-40B4-BE49-F238E27FC236}">
                <a16:creationId xmlns:a16="http://schemas.microsoft.com/office/drawing/2014/main" id="{61FE3AE3-6CF3-4A07-B651-B392516F9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8093" y="5250681"/>
            <a:ext cx="914400" cy="9144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471235-F3E1-44DB-8848-2ACDAE56F0FB}"/>
              </a:ext>
            </a:extLst>
          </p:cNvPr>
          <p:cNvCxnSpPr/>
          <p:nvPr/>
        </p:nvCxnSpPr>
        <p:spPr>
          <a:xfrm flipV="1">
            <a:off x="4651899" y="3275860"/>
            <a:ext cx="2672179" cy="9854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555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DCEAA-D0DD-4105-BAA6-8B0C835D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2114" y="173566"/>
            <a:ext cx="1920551" cy="714201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Statues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1B7CB-AD2A-4328-A455-2CB8D21B4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9053" y="887767"/>
            <a:ext cx="4114800" cy="5088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There are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four statues of Roman gods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on the “attic” storey of the Casino. In this image you can see two of them: </a:t>
            </a:r>
            <a:r>
              <a:rPr lang="en-IE" sz="1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Ceres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(left) and </a:t>
            </a:r>
            <a:r>
              <a:rPr lang="en-IE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Bacchus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(right)</a:t>
            </a: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Ceres is the goddess of </a:t>
            </a:r>
            <a: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grain and fertility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; Bacchus is the god of </a:t>
            </a:r>
            <a:r>
              <a:rPr lang="en-IE" sz="18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wine and agriculture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! </a:t>
            </a: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IE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Apollo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the god of </a:t>
            </a:r>
            <a:r>
              <a:rPr lang="en-IE" sz="1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music and healing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and </a:t>
            </a:r>
            <a:r>
              <a:rPr lang="en-IE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Venus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the goddess of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love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are at the back of the Casino.</a:t>
            </a: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F2E9B0B-3C8F-4B79-A348-F713E2FCA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71" y="742377"/>
            <a:ext cx="6908458" cy="5373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D60CF7-CD0D-45D3-83D2-70E64D497481}"/>
              </a:ext>
            </a:extLst>
          </p:cNvPr>
          <p:cNvSpPr txBox="1"/>
          <p:nvPr/>
        </p:nvSpPr>
        <p:spPr>
          <a:xfrm>
            <a:off x="736847" y="6214369"/>
            <a:ext cx="68321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latin typeface="Verdana" panose="020B0604030504040204" pitchFamily="34" charset="0"/>
                <a:ea typeface="Verdana" panose="020B0604030504040204" pitchFamily="34" charset="0"/>
              </a:rPr>
              <a:t>Image source: </a:t>
            </a:r>
            <a:r>
              <a:rPr lang="en-IE" sz="90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https://casinomarino.ie/online-tour/</a:t>
            </a:r>
            <a:r>
              <a:rPr lang="en-IE" sz="900">
                <a:latin typeface="Verdana" panose="020B0604030504040204" pitchFamily="34" charset="0"/>
                <a:ea typeface="Verdana" panose="020B0604030504040204" pitchFamily="34" charset="0"/>
              </a:rPr>
              <a:t>, Accessed 8/7/21, 10:38</a:t>
            </a:r>
            <a:endParaRPr lang="en-IE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CA798E-B66A-4BDB-B406-DC94A4F88AF8}"/>
              </a:ext>
            </a:extLst>
          </p:cNvPr>
          <p:cNvSpPr txBox="1"/>
          <p:nvPr/>
        </p:nvSpPr>
        <p:spPr>
          <a:xfrm>
            <a:off x="7819053" y="5244872"/>
            <a:ext cx="4114800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Why do you think Lord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chose these particular gods?</a:t>
            </a:r>
          </a:p>
          <a:p>
            <a:endParaRPr lang="en-I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Which gods would you choose?</a:t>
            </a:r>
          </a:p>
        </p:txBody>
      </p:sp>
    </p:spTree>
    <p:extLst>
      <p:ext uri="{BB962C8B-B14F-4D97-AF65-F5344CB8AC3E}">
        <p14:creationId xmlns:p14="http://schemas.microsoft.com/office/powerpoint/2010/main" val="39971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stone, building, building material, sculpture&#10;&#10;Description automatically generated">
            <a:extLst>
              <a:ext uri="{FF2B5EF4-FFF2-40B4-BE49-F238E27FC236}">
                <a16:creationId xmlns:a16="http://schemas.microsoft.com/office/drawing/2014/main" id="{094F191E-0C72-4073-A347-472B1BB6D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" r="-2" b="16689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9E2D4-2CAB-4095-9E8B-AC915E50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9370" y="891944"/>
            <a:ext cx="5721484" cy="4351338"/>
          </a:xfrm>
        </p:spPr>
        <p:txBody>
          <a:bodyPr>
            <a:normAutofit/>
          </a:bodyPr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As part of the </a:t>
            </a:r>
            <a: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Grand Tour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people would sometimes return home with </a:t>
            </a:r>
            <a:r>
              <a:rPr lang="en-IE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souvenirs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but not as we know them!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One of these “souvenirs” may be a </a:t>
            </a:r>
            <a:r>
              <a:rPr lang="en-IE" sz="18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Greek gravestone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from the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r>
              <a:rPr lang="en-IE" sz="1800" b="1" baseline="300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century BC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You will find this </a:t>
            </a:r>
            <a:r>
              <a:rPr lang="en-IE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gravestone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on display just inside the door in the reception room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 gravestone depicts two people shaking hands – what do you think this might represent? Farewell? Meeting in the afterlife?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Do you think it was </a:t>
            </a:r>
            <a:r>
              <a:rPr lang="en-IE" sz="1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ethical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for Lord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to take a gravestone?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DC060A-029E-429F-8DC8-812EFB685EDB}"/>
              </a:ext>
            </a:extLst>
          </p:cNvPr>
          <p:cNvSpPr txBox="1"/>
          <p:nvPr/>
        </p:nvSpPr>
        <p:spPr>
          <a:xfrm>
            <a:off x="4925566" y="6569849"/>
            <a:ext cx="62981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Courtesy of OPW</a:t>
            </a:r>
          </a:p>
        </p:txBody>
      </p:sp>
    </p:spTree>
    <p:extLst>
      <p:ext uri="{BB962C8B-B14F-4D97-AF65-F5344CB8AC3E}">
        <p14:creationId xmlns:p14="http://schemas.microsoft.com/office/powerpoint/2010/main" val="44732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AE384-3160-4E17-B392-B8DF66109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892" y="490526"/>
            <a:ext cx="5166204" cy="5706088"/>
          </a:xfrm>
        </p:spPr>
        <p:txBody>
          <a:bodyPr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Did you spot the </a:t>
            </a:r>
            <a:r>
              <a:rPr lang="en-IE" sz="18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inscription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on the gravestone!?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 inscription is in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Ancient Greek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! It reads:</a:t>
            </a: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In lowercase letters, this would be: </a:t>
            </a:r>
            <a:r>
              <a:rPr lang="el-GR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Εὐθύδημος Εὐθύνου</a:t>
            </a:r>
            <a:r>
              <a:rPr lang="en-IE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This tells us the gravestone belonged to someone named </a:t>
            </a:r>
            <a:r>
              <a:rPr lang="en-IE" sz="1800" b="1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Euthydemos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!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Euthydemos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is probably the </a:t>
            </a:r>
            <a:r>
              <a:rPr lang="en-IE" sz="1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old man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standing to the left</a:t>
            </a: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 descr="A picture containing stone, building, building material, sculpture&#10;&#10;Description automatically generated">
            <a:extLst>
              <a:ext uri="{FF2B5EF4-FFF2-40B4-BE49-F238E27FC236}">
                <a16:creationId xmlns:a16="http://schemas.microsoft.com/office/drawing/2014/main" id="{952A2776-BC15-47C7-9E5E-22B8F47BBC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4" r="1" b="28496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CD249C8-6101-493E-8B9B-148F1B174A4E}"/>
              </a:ext>
            </a:extLst>
          </p:cNvPr>
          <p:cNvCxnSpPr>
            <a:cxnSpLocks/>
          </p:cNvCxnSpPr>
          <p:nvPr/>
        </p:nvCxnSpPr>
        <p:spPr>
          <a:xfrm>
            <a:off x="5486400" y="758514"/>
            <a:ext cx="1903445" cy="85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B1AB5F9-584B-4286-B9D7-6BC8E579BC61}"/>
              </a:ext>
            </a:extLst>
          </p:cNvPr>
          <p:cNvSpPr txBox="1"/>
          <p:nvPr/>
        </p:nvSpPr>
        <p:spPr>
          <a:xfrm>
            <a:off x="1821325" y="1842743"/>
            <a:ext cx="3018408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en-IE" sz="18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l-GR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ΕΥΘΥΔΗΜΟΣ</a:t>
            </a:r>
          </a:p>
          <a:p>
            <a:pPr marL="0" indent="0" algn="ctr">
              <a:buNone/>
            </a:pPr>
            <a:r>
              <a:rPr lang="el-GR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ΕΥΘΥΝΟΥ</a:t>
            </a:r>
            <a:endParaRPr lang="en-IE" sz="18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0510B4C-BC86-4DA1-AD40-80B1ED67589E}"/>
              </a:ext>
            </a:extLst>
          </p:cNvPr>
          <p:cNvCxnSpPr>
            <a:cxnSpLocks/>
          </p:cNvCxnSpPr>
          <p:nvPr/>
        </p:nvCxnSpPr>
        <p:spPr>
          <a:xfrm flipV="1">
            <a:off x="5486400" y="3568824"/>
            <a:ext cx="1606858" cy="17045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089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F0398-714C-41BF-BFA3-A80A5454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Ancient Greek inscriptions!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4CD4D-37C9-4353-8862-2EE7CFF0D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8679"/>
            <a:ext cx="10515600" cy="385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Ancient Greek inscriptions, for example on gravestones, were written in all </a:t>
            </a:r>
            <a:r>
              <a:rPr lang="en-IE" sz="1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capital letters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and with </a:t>
            </a:r>
            <a:r>
              <a:rPr lang="en-IE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 spaces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between the words!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E9022F-0F0F-4F4F-9FF5-607E092588A9}"/>
              </a:ext>
            </a:extLst>
          </p:cNvPr>
          <p:cNvSpPr txBox="1"/>
          <p:nvPr/>
        </p:nvSpPr>
        <p:spPr>
          <a:xfrm>
            <a:off x="1766656" y="2978386"/>
            <a:ext cx="22105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DOYOUTHINKITWOULDBEVERYEASYTORVERYDIFFICULTOREADANINSCRIPTIONLIKETHIS?</a:t>
            </a:r>
          </a:p>
        </p:txBody>
      </p:sp>
      <p:pic>
        <p:nvPicPr>
          <p:cNvPr id="1026" name="Picture 2" descr="The Dynamics of Publication on Stone in Democracies and Oligarchies |  Humanities Division">
            <a:extLst>
              <a:ext uri="{FF2B5EF4-FFF2-40B4-BE49-F238E27FC236}">
                <a16:creationId xmlns:a16="http://schemas.microsoft.com/office/drawing/2014/main" id="{CC988C4F-C79B-4D4C-A5E0-03919C485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82" y="2506219"/>
            <a:ext cx="5789612" cy="385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B168BF-F065-4B08-96AF-5F821DD5DB0E}"/>
              </a:ext>
            </a:extLst>
          </p:cNvPr>
          <p:cNvSpPr txBox="1"/>
          <p:nvPr/>
        </p:nvSpPr>
        <p:spPr>
          <a:xfrm>
            <a:off x="5714782" y="6447453"/>
            <a:ext cx="588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https://www.humanities.ox.ac.uk/publication-and-public-space-ancient-greece-dynamics-publication-stone-democracies-and-oligarchies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15/7/21, 12:42</a:t>
            </a:r>
          </a:p>
        </p:txBody>
      </p:sp>
    </p:spTree>
    <p:extLst>
      <p:ext uri="{BB962C8B-B14F-4D97-AF65-F5344CB8AC3E}">
        <p14:creationId xmlns:p14="http://schemas.microsoft.com/office/powerpoint/2010/main" val="3419823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4D970-DB57-41BE-BB5F-FBBD5B5FF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27" y="230922"/>
            <a:ext cx="5571478" cy="1325563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There is another gravestone at the Casino…It is inscribed with a poem dedicated </a:t>
            </a:r>
            <a:r>
              <a:rPr lang="en-IE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Neptune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t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he dog belonging to the children of the 2</a:t>
            </a:r>
            <a:r>
              <a:rPr lang="en-U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nd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Lord </a:t>
            </a:r>
            <a:r>
              <a:rPr lang="en-U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Francis Caulfeild and his wife Anne </a:t>
            </a:r>
            <a:r>
              <a:rPr lang="en-U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Bermingham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Content Placeholder 4" descr="A picture containing grass, outdoor, building, lawn&#10;&#10;Description automatically generated">
            <a:extLst>
              <a:ext uri="{FF2B5EF4-FFF2-40B4-BE49-F238E27FC236}">
                <a16:creationId xmlns:a16="http://schemas.microsoft.com/office/drawing/2014/main" id="{83E979A3-069B-4EDC-B2DB-5F809573E1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45" y="1792691"/>
            <a:ext cx="3761814" cy="481700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65EFC2-3E73-4AE2-B92B-452C2AB94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561" y="0"/>
            <a:ext cx="5001464" cy="685545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3D2D6C1-CB6F-405A-BA86-76B100B84AC0}"/>
              </a:ext>
            </a:extLst>
          </p:cNvPr>
          <p:cNvCxnSpPr/>
          <p:nvPr/>
        </p:nvCxnSpPr>
        <p:spPr>
          <a:xfrm flipV="1">
            <a:off x="4023360" y="3434486"/>
            <a:ext cx="2798064" cy="5590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B7AB133-F090-455A-8386-79757ED08A6A}"/>
              </a:ext>
            </a:extLst>
          </p:cNvPr>
          <p:cNvSpPr txBox="1"/>
          <p:nvPr/>
        </p:nvSpPr>
        <p:spPr>
          <a:xfrm>
            <a:off x="121698" y="6609695"/>
            <a:ext cx="6187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Both images courtesy of OPW</a:t>
            </a:r>
          </a:p>
        </p:txBody>
      </p:sp>
    </p:spTree>
    <p:extLst>
      <p:ext uri="{BB962C8B-B14F-4D97-AF65-F5344CB8AC3E}">
        <p14:creationId xmlns:p14="http://schemas.microsoft.com/office/powerpoint/2010/main" val="3292997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CA75B-EAA8-4875-960B-6B2EB45B0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96" y="547073"/>
            <a:ext cx="4097784" cy="1709335"/>
          </a:xfrm>
        </p:spPr>
        <p:txBody>
          <a:bodyPr>
            <a:noAutofit/>
          </a:bodyPr>
          <a:lstStyle/>
          <a:p>
            <a:pPr marL="285750" indent="-28575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IE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Charlemont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family has a </a:t>
            </a:r>
            <a: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family motto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in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Latin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b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 original entranceway to their estate, which is now used as the entranceway to the </a:t>
            </a:r>
            <a:r>
              <a:rPr lang="en-IE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Marino Institute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contains the motto:</a:t>
            </a:r>
          </a:p>
        </p:txBody>
      </p:sp>
      <p:pic>
        <p:nvPicPr>
          <p:cNvPr id="7" name="Content Placeholder 6" descr="A picture containing tree, outdoor, road, grass&#10;&#10;Description automatically generated">
            <a:extLst>
              <a:ext uri="{FF2B5EF4-FFF2-40B4-BE49-F238E27FC236}">
                <a16:creationId xmlns:a16="http://schemas.microsoft.com/office/drawing/2014/main" id="{DC78C077-EF7E-4887-AA19-F9C330D97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35" y="547073"/>
            <a:ext cx="6958994" cy="5219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76591E-46CC-48F8-8781-3ED3A7C32C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698" y="2592280"/>
            <a:ext cx="3325427" cy="15514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2EA1B6-E0CE-4EB3-BF3B-A06E1AF37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99" y="4511398"/>
            <a:ext cx="3410426" cy="1305107"/>
          </a:xfrm>
          <a:prstGeom prst="rect">
            <a:avLst/>
          </a:prstGeom>
        </p:spPr>
      </p:pic>
      <p:sp>
        <p:nvSpPr>
          <p:cNvPr id="24" name="Arrow: Down 23">
            <a:extLst>
              <a:ext uri="{FF2B5EF4-FFF2-40B4-BE49-F238E27FC236}">
                <a16:creationId xmlns:a16="http://schemas.microsoft.com/office/drawing/2014/main" id="{E2E9ED06-64BD-4F30-9E77-361DE3073589}"/>
              </a:ext>
            </a:extLst>
          </p:cNvPr>
          <p:cNvSpPr/>
          <p:nvPr/>
        </p:nvSpPr>
        <p:spPr>
          <a:xfrm>
            <a:off x="5140171" y="2175029"/>
            <a:ext cx="328473" cy="4172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8572EBD6-8D1D-4E92-A148-12BFD93B1B4A}"/>
              </a:ext>
            </a:extLst>
          </p:cNvPr>
          <p:cNvSpPr/>
          <p:nvPr/>
        </p:nvSpPr>
        <p:spPr>
          <a:xfrm>
            <a:off x="8534300" y="2256408"/>
            <a:ext cx="328473" cy="4172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08CFF7-9903-4595-91E0-DE760709911F}"/>
              </a:ext>
            </a:extLst>
          </p:cNvPr>
          <p:cNvSpPr txBox="1"/>
          <p:nvPr/>
        </p:nvSpPr>
        <p:spPr>
          <a:xfrm>
            <a:off x="489996" y="6045694"/>
            <a:ext cx="447064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Deo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duce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, ferro </a:t>
            </a:r>
            <a:r>
              <a:rPr lang="en-IE" dirty="0" err="1">
                <a:latin typeface="Verdana" panose="020B0604030504040204" pitchFamily="34" charset="0"/>
                <a:ea typeface="Verdana" panose="020B0604030504040204" pitchFamily="34" charset="0"/>
              </a:rPr>
              <a:t>comitante</a:t>
            </a:r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 = God my leader, my sword my companion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5DD189-74B1-42F7-AA21-728AC4D9F20B}"/>
              </a:ext>
            </a:extLst>
          </p:cNvPr>
          <p:cNvSpPr txBox="1"/>
          <p:nvPr/>
        </p:nvSpPr>
        <p:spPr>
          <a:xfrm flipH="1">
            <a:off x="5304407" y="6126261"/>
            <a:ext cx="6418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Verdana" panose="020B0604030504040204" pitchFamily="34" charset="0"/>
                <a:ea typeface="Verdana" panose="020B0604030504040204" pitchFamily="34" charset="0"/>
              </a:rPr>
              <a:t>What would your family motto be (in any language)!? </a:t>
            </a:r>
          </a:p>
        </p:txBody>
      </p:sp>
    </p:spTree>
    <p:extLst>
      <p:ext uri="{BB962C8B-B14F-4D97-AF65-F5344CB8AC3E}">
        <p14:creationId xmlns:p14="http://schemas.microsoft.com/office/powerpoint/2010/main" val="750975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!!Rectangle">
            <a:extLst>
              <a:ext uri="{FF2B5EF4-FFF2-40B4-BE49-F238E27FC236}">
                <a16:creationId xmlns:a16="http://schemas.microsoft.com/office/drawing/2014/main" id="{9F8A656C-0806-4677-A38B-DA5DF0F3C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DFF174-6464-44B1-8F9D-71638BF73D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18163" b="68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: Rounded Corners 10">
            <a:extLst>
              <a:ext uri="{FF2B5EF4-FFF2-40B4-BE49-F238E27FC236}">
                <a16:creationId xmlns:a16="http://schemas.microsoft.com/office/drawing/2014/main" id="{9BEF8C6D-8BB3-473A-9607-D7381CC5C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7537" y="643467"/>
            <a:ext cx="5520995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066B48-A08B-481A-B331-D88610341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101" y="965201"/>
            <a:ext cx="4217300" cy="770294"/>
          </a:xfrm>
        </p:spPr>
        <p:txBody>
          <a:bodyPr anchor="b">
            <a:normAutofit/>
          </a:bodyPr>
          <a:lstStyle/>
          <a:p>
            <a:pPr algn="ctr"/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Project idea!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F1EEC-BADF-48D0-89B8-1128DD1C2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185" y="2368952"/>
            <a:ext cx="4877697" cy="2508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Design your own</a:t>
            </a:r>
            <a:r>
              <a:rPr lang="en-IE" sz="18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neo-Classical building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!  </a:t>
            </a:r>
          </a:p>
          <a:p>
            <a:pPr marL="0" indent="0">
              <a:buNone/>
            </a:pPr>
            <a:endParaRPr lang="en-IE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Look up and take elements from buildings anywhere in the ancient world, whether Greece, Rome, Turkey, North Africa, Iran…the ancient world is your oyster!</a:t>
            </a:r>
          </a:p>
        </p:txBody>
      </p:sp>
      <p:sp>
        <p:nvSpPr>
          <p:cNvPr id="22" name="Arc 12">
            <a:extLst>
              <a:ext uri="{FF2B5EF4-FFF2-40B4-BE49-F238E27FC236}">
                <a16:creationId xmlns:a16="http://schemas.microsoft.com/office/drawing/2014/main" id="{DCFDFFB9-D302-4A05-A770-D33232254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6764" y="9067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394558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1016</Words>
  <Application>Microsoft Office PowerPoint</Application>
  <PresentationFormat>Widescreen</PresentationFormat>
  <Paragraphs>91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Avenir Next LT Pro</vt:lpstr>
      <vt:lpstr>Calibri</vt:lpstr>
      <vt:lpstr>Times New Roman</vt:lpstr>
      <vt:lpstr>Tw Cen MT</vt:lpstr>
      <vt:lpstr>Verdana</vt:lpstr>
      <vt:lpstr>ShapesVTI</vt:lpstr>
      <vt:lpstr>Classical Studies  Transition Year Unit </vt:lpstr>
      <vt:lpstr>Wait…people gamble here!?  No! “Casino” means “little house”!  This little house is located in Dublin, close to Clontarf and Marino.      </vt:lpstr>
      <vt:lpstr>2-minute quiz!!</vt:lpstr>
      <vt:lpstr>History</vt:lpstr>
      <vt:lpstr>The Grand Tour</vt:lpstr>
      <vt:lpstr>PowerPoint Presentation</vt:lpstr>
      <vt:lpstr>Columns!</vt:lpstr>
      <vt:lpstr>Statues</vt:lpstr>
      <vt:lpstr>PowerPoint Presentation</vt:lpstr>
      <vt:lpstr>PowerPoint Presentation</vt:lpstr>
      <vt:lpstr>Ancient Greek inscriptions!</vt:lpstr>
      <vt:lpstr>There is another gravestone at the Casino…It is inscribed with a poem dedicated Neptune, the dog belonging to the children of the 2nd Lord Charlemont Francis Caulfeild and his wife Anne Bermingham!</vt:lpstr>
      <vt:lpstr>The Charlemont family has a family motto in Latin.   The original entranceway to their estate, which is now used as the entranceway to the Marino Institute, contains the motto:</vt:lpstr>
      <vt:lpstr>Project idea!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Studies</dc:title>
  <dc:creator>EDITOR</dc:creator>
  <cp:lastModifiedBy>EDITOR</cp:lastModifiedBy>
  <cp:revision>2</cp:revision>
  <dcterms:created xsi:type="dcterms:W3CDTF">2020-10-07T15:47:37Z</dcterms:created>
  <dcterms:modified xsi:type="dcterms:W3CDTF">2021-07-16T10:14:32Z</dcterms:modified>
</cp:coreProperties>
</file>