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15"/>
  </p:notesMasterIdLst>
  <p:sldIdLst>
    <p:sldId id="256" r:id="rId2"/>
    <p:sldId id="257" r:id="rId3"/>
    <p:sldId id="259" r:id="rId4"/>
    <p:sldId id="295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3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ITOR" initials="ED" lastIdx="1" clrIdx="0">
    <p:extLst>
      <p:ext uri="{19B8F6BF-5375-455C-9EA6-DF929625EA0E}">
        <p15:presenceInfo xmlns:p15="http://schemas.microsoft.com/office/powerpoint/2012/main" userId="EDI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F6C6CC-4131-4C22-B36B-3A5616F6637B}" v="36" dt="2020-11-30T12:47:54.5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dget Martin" userId="0dcc1e0ec9906cf7" providerId="LiveId" clId="{14F6C6CC-4131-4C22-B36B-3A5616F6637B}"/>
    <pc:docChg chg="undo redo custSel mod addSld delSld modSld">
      <pc:chgData name="Bridget Martin" userId="0dcc1e0ec9906cf7" providerId="LiveId" clId="{14F6C6CC-4131-4C22-B36B-3A5616F6637B}" dt="2020-11-30T12:49:59.417" v="1077" actId="207"/>
      <pc:docMkLst>
        <pc:docMk/>
      </pc:docMkLst>
      <pc:sldChg chg="modSp mod">
        <pc:chgData name="Bridget Martin" userId="0dcc1e0ec9906cf7" providerId="LiveId" clId="{14F6C6CC-4131-4C22-B36B-3A5616F6637B}" dt="2020-11-30T12:49:28.162" v="1066" actId="20577"/>
        <pc:sldMkLst>
          <pc:docMk/>
          <pc:sldMk cId="2692830836" sldId="256"/>
        </pc:sldMkLst>
        <pc:spChg chg="mod">
          <ac:chgData name="Bridget Martin" userId="0dcc1e0ec9906cf7" providerId="LiveId" clId="{14F6C6CC-4131-4C22-B36B-3A5616F6637B}" dt="2020-11-30T12:49:28.162" v="1066" actId="20577"/>
          <ac:spMkLst>
            <pc:docMk/>
            <pc:sldMk cId="2692830836" sldId="256"/>
            <ac:spMk id="2" creationId="{D583BEA8-6BE6-423A-967A-2F166BE30D93}"/>
          </ac:spMkLst>
        </pc:spChg>
      </pc:sldChg>
      <pc:sldChg chg="addSp delSp modSp new mod setBg">
        <pc:chgData name="Bridget Martin" userId="0dcc1e0ec9906cf7" providerId="LiveId" clId="{14F6C6CC-4131-4C22-B36B-3A5616F6637B}" dt="2020-11-30T12:04:01.432" v="81" actId="113"/>
        <pc:sldMkLst>
          <pc:docMk/>
          <pc:sldMk cId="2557774777" sldId="257"/>
        </pc:sldMkLst>
        <pc:spChg chg="del mod">
          <ac:chgData name="Bridget Martin" userId="0dcc1e0ec9906cf7" providerId="LiveId" clId="{14F6C6CC-4131-4C22-B36B-3A5616F6637B}" dt="2020-11-30T12:01:31.952" v="46" actId="478"/>
          <ac:spMkLst>
            <pc:docMk/>
            <pc:sldMk cId="2557774777" sldId="257"/>
            <ac:spMk id="2" creationId="{3952CCD5-4F40-43EA-A604-5C9E49654E41}"/>
          </ac:spMkLst>
        </pc:spChg>
        <pc:spChg chg="mod">
          <ac:chgData name="Bridget Martin" userId="0dcc1e0ec9906cf7" providerId="LiveId" clId="{14F6C6CC-4131-4C22-B36B-3A5616F6637B}" dt="2020-11-30T12:02:53.797" v="72" actId="207"/>
          <ac:spMkLst>
            <pc:docMk/>
            <pc:sldMk cId="2557774777" sldId="257"/>
            <ac:spMk id="3" creationId="{E77D4ACE-6DA9-4DB9-B8F5-CED2B8E86295}"/>
          </ac:spMkLst>
        </pc:spChg>
        <pc:spChg chg="add mod">
          <ac:chgData name="Bridget Martin" userId="0dcc1e0ec9906cf7" providerId="LiveId" clId="{14F6C6CC-4131-4C22-B36B-3A5616F6637B}" dt="2020-11-30T12:04:01.432" v="81" actId="113"/>
          <ac:spMkLst>
            <pc:docMk/>
            <pc:sldMk cId="2557774777" sldId="257"/>
            <ac:spMk id="5" creationId="{95740C39-5624-40C3-BF65-CA007E172CF1}"/>
          </ac:spMkLst>
        </pc:spChg>
        <pc:spChg chg="add">
          <ac:chgData name="Bridget Martin" userId="0dcc1e0ec9906cf7" providerId="LiveId" clId="{14F6C6CC-4131-4C22-B36B-3A5616F6637B}" dt="2020-11-30T12:01:21.867" v="36" actId="26606"/>
          <ac:spMkLst>
            <pc:docMk/>
            <pc:sldMk cId="2557774777" sldId="257"/>
            <ac:spMk id="9" creationId="{DB304A14-32D0-4873-B914-423ED7B8DAFD}"/>
          </ac:spMkLst>
        </pc:spChg>
        <pc:spChg chg="add">
          <ac:chgData name="Bridget Martin" userId="0dcc1e0ec9906cf7" providerId="LiveId" clId="{14F6C6CC-4131-4C22-B36B-3A5616F6637B}" dt="2020-11-30T12:01:21.867" v="36" actId="26606"/>
          <ac:spMkLst>
            <pc:docMk/>
            <pc:sldMk cId="2557774777" sldId="257"/>
            <ac:spMk id="11" creationId="{1D460C86-854F-4FB3-ABC2-E823D8FEB9DB}"/>
          </ac:spMkLst>
        </pc:spChg>
        <pc:spChg chg="add">
          <ac:chgData name="Bridget Martin" userId="0dcc1e0ec9906cf7" providerId="LiveId" clId="{14F6C6CC-4131-4C22-B36B-3A5616F6637B}" dt="2020-11-30T12:01:21.867" v="36" actId="26606"/>
          <ac:spMkLst>
            <pc:docMk/>
            <pc:sldMk cId="2557774777" sldId="257"/>
            <ac:spMk id="13" creationId="{BB48116A-278A-4CC5-89D3-9DE8E8FF1245}"/>
          </ac:spMkLst>
        </pc:spChg>
        <pc:picChg chg="add mod">
          <ac:chgData name="Bridget Martin" userId="0dcc1e0ec9906cf7" providerId="LiveId" clId="{14F6C6CC-4131-4C22-B36B-3A5616F6637B}" dt="2020-11-30T12:01:21.867" v="36" actId="26606"/>
          <ac:picMkLst>
            <pc:docMk/>
            <pc:sldMk cId="2557774777" sldId="257"/>
            <ac:picMk id="4" creationId="{BFBD211C-3D5A-4554-A1B2-44CC749E084A}"/>
          </ac:picMkLst>
        </pc:picChg>
      </pc:sldChg>
      <pc:sldChg chg="new add del">
        <pc:chgData name="Bridget Martin" userId="0dcc1e0ec9906cf7" providerId="LiveId" clId="{14F6C6CC-4131-4C22-B36B-3A5616F6637B}" dt="2020-11-30T12:07:06.162" v="181" actId="47"/>
        <pc:sldMkLst>
          <pc:docMk/>
          <pc:sldMk cId="2396600845" sldId="258"/>
        </pc:sldMkLst>
      </pc:sldChg>
      <pc:sldChg chg="addSp delSp modSp add mod setBg delDesignElem">
        <pc:chgData name="Bridget Martin" userId="0dcc1e0ec9906cf7" providerId="LiveId" clId="{14F6C6CC-4131-4C22-B36B-3A5616F6637B}" dt="2020-11-30T12:49:59.417" v="1077" actId="207"/>
        <pc:sldMkLst>
          <pc:docMk/>
          <pc:sldMk cId="3813890968" sldId="259"/>
        </pc:sldMkLst>
        <pc:spChg chg="mod">
          <ac:chgData name="Bridget Martin" userId="0dcc1e0ec9906cf7" providerId="LiveId" clId="{14F6C6CC-4131-4C22-B36B-3A5616F6637B}" dt="2020-11-30T12:05:46.600" v="164" actId="20577"/>
          <ac:spMkLst>
            <pc:docMk/>
            <pc:sldMk cId="3813890968" sldId="259"/>
            <ac:spMk id="2" creationId="{41E59916-C1AA-4BFA-91D6-70A422481C7C}"/>
          </ac:spMkLst>
        </pc:spChg>
        <pc:spChg chg="mod">
          <ac:chgData name="Bridget Martin" userId="0dcc1e0ec9906cf7" providerId="LiveId" clId="{14F6C6CC-4131-4C22-B36B-3A5616F6637B}" dt="2020-11-30T12:49:59.417" v="1077" actId="207"/>
          <ac:spMkLst>
            <pc:docMk/>
            <pc:sldMk cId="3813890968" sldId="259"/>
            <ac:spMk id="9" creationId="{621FAB4F-9FE4-4B1A-834A-87EDDE47D5A6}"/>
          </ac:spMkLst>
        </pc:spChg>
        <pc:spChg chg="add mod">
          <ac:chgData name="Bridget Martin" userId="0dcc1e0ec9906cf7" providerId="LiveId" clId="{14F6C6CC-4131-4C22-B36B-3A5616F6637B}" dt="2020-11-30T12:06:24.784" v="174" actId="113"/>
          <ac:spMkLst>
            <pc:docMk/>
            <pc:sldMk cId="3813890968" sldId="259"/>
            <ac:spMk id="10" creationId="{0343A5F3-D96D-4ED4-9DAF-BF8BD153285E}"/>
          </ac:spMkLst>
        </pc:spChg>
        <pc:spChg chg="add del mod">
          <ac:chgData name="Bridget Martin" userId="0dcc1e0ec9906cf7" providerId="LiveId" clId="{14F6C6CC-4131-4C22-B36B-3A5616F6637B}" dt="2020-11-30T12:07:03.922" v="179"/>
          <ac:spMkLst>
            <pc:docMk/>
            <pc:sldMk cId="3813890968" sldId="259"/>
            <ac:spMk id="11" creationId="{274E54DC-C3DF-4BD9-8A8E-2A4AD944B00C}"/>
          </ac:spMkLst>
        </pc:spChg>
        <pc:spChg chg="add del mod">
          <ac:chgData name="Bridget Martin" userId="0dcc1e0ec9906cf7" providerId="LiveId" clId="{14F6C6CC-4131-4C22-B36B-3A5616F6637B}" dt="2020-11-30T12:07:03.622" v="178"/>
          <ac:spMkLst>
            <pc:docMk/>
            <pc:sldMk cId="3813890968" sldId="259"/>
            <ac:spMk id="12" creationId="{5500B561-AB0E-4594-A585-AD0B1488041A}"/>
          </ac:spMkLst>
        </pc:spChg>
        <pc:spChg chg="del">
          <ac:chgData name="Bridget Martin" userId="0dcc1e0ec9906cf7" providerId="LiveId" clId="{14F6C6CC-4131-4C22-B36B-3A5616F6637B}" dt="2020-11-30T12:04:49.802" v="84"/>
          <ac:spMkLst>
            <pc:docMk/>
            <pc:sldMk cId="3813890968" sldId="259"/>
            <ac:spMk id="14" creationId="{56981798-4550-46DA-9172-4846E2FB66EC}"/>
          </ac:spMkLst>
        </pc:spChg>
        <pc:spChg chg="del">
          <ac:chgData name="Bridget Martin" userId="0dcc1e0ec9906cf7" providerId="LiveId" clId="{14F6C6CC-4131-4C22-B36B-3A5616F6637B}" dt="2020-11-30T12:04:49.802" v="84"/>
          <ac:spMkLst>
            <pc:docMk/>
            <pc:sldMk cId="3813890968" sldId="259"/>
            <ac:spMk id="16" creationId="{D82EB7D3-3AD8-4ED1-9E1A-2906E14635E3}"/>
          </ac:spMkLst>
        </pc:spChg>
        <pc:spChg chg="del">
          <ac:chgData name="Bridget Martin" userId="0dcc1e0ec9906cf7" providerId="LiveId" clId="{14F6C6CC-4131-4C22-B36B-3A5616F6637B}" dt="2020-11-30T12:04:49.802" v="84"/>
          <ac:spMkLst>
            <pc:docMk/>
            <pc:sldMk cId="3813890968" sldId="259"/>
            <ac:spMk id="18" creationId="{2D529E20-662F-4915-ACD7-970C026FDB7F}"/>
          </ac:spMkLst>
        </pc:spChg>
      </pc:sldChg>
      <pc:sldChg chg="del">
        <pc:chgData name="Bridget Martin" userId="0dcc1e0ec9906cf7" providerId="LiveId" clId="{14F6C6CC-4131-4C22-B36B-3A5616F6637B}" dt="2020-11-30T12:00:12.340" v="22" actId="47"/>
        <pc:sldMkLst>
          <pc:docMk/>
          <pc:sldMk cId="825611549" sldId="260"/>
        </pc:sldMkLst>
      </pc:sldChg>
      <pc:sldChg chg="delSp add del setBg delDesignElem">
        <pc:chgData name="Bridget Martin" userId="0dcc1e0ec9906cf7" providerId="LiveId" clId="{14F6C6CC-4131-4C22-B36B-3A5616F6637B}" dt="2020-11-30T12:12:57.210" v="353" actId="47"/>
        <pc:sldMkLst>
          <pc:docMk/>
          <pc:sldMk cId="1767767608" sldId="261"/>
        </pc:sldMkLst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1767767608" sldId="261"/>
            <ac:spMk id="11" creationId="{4F7B9026-36AD-42E4-B172-8D68F3A339B4}"/>
          </ac:spMkLst>
        </pc:spChg>
      </pc:sldChg>
      <pc:sldChg chg="del">
        <pc:chgData name="Bridget Martin" userId="0dcc1e0ec9906cf7" providerId="LiveId" clId="{14F6C6CC-4131-4C22-B36B-3A5616F6637B}" dt="2020-11-30T12:00:13.325" v="24" actId="47"/>
        <pc:sldMkLst>
          <pc:docMk/>
          <pc:sldMk cId="2589716717" sldId="261"/>
        </pc:sldMkLst>
      </pc:sldChg>
      <pc:sldChg chg="del">
        <pc:chgData name="Bridget Martin" userId="0dcc1e0ec9906cf7" providerId="LiveId" clId="{14F6C6CC-4131-4C22-B36B-3A5616F6637B}" dt="2020-11-30T12:00:12.801" v="23" actId="47"/>
        <pc:sldMkLst>
          <pc:docMk/>
          <pc:sldMk cId="3442812316" sldId="262"/>
        </pc:sldMkLst>
      </pc:sldChg>
      <pc:sldChg chg="del">
        <pc:chgData name="Bridget Martin" userId="0dcc1e0ec9906cf7" providerId="LiveId" clId="{14F6C6CC-4131-4C22-B36B-3A5616F6637B}" dt="2020-11-30T12:00:13.792" v="25" actId="47"/>
        <pc:sldMkLst>
          <pc:docMk/>
          <pc:sldMk cId="3312606078" sldId="263"/>
        </pc:sldMkLst>
      </pc:sldChg>
      <pc:sldChg chg="del">
        <pc:chgData name="Bridget Martin" userId="0dcc1e0ec9906cf7" providerId="LiveId" clId="{14F6C6CC-4131-4C22-B36B-3A5616F6637B}" dt="2020-11-30T12:00:11.820" v="21" actId="47"/>
        <pc:sldMkLst>
          <pc:docMk/>
          <pc:sldMk cId="4239772511" sldId="264"/>
        </pc:sldMkLst>
      </pc:sldChg>
      <pc:sldChg chg="del">
        <pc:chgData name="Bridget Martin" userId="0dcc1e0ec9906cf7" providerId="LiveId" clId="{14F6C6CC-4131-4C22-B36B-3A5616F6637B}" dt="2020-11-30T12:00:14.654" v="27" actId="47"/>
        <pc:sldMkLst>
          <pc:docMk/>
          <pc:sldMk cId="2447118334" sldId="265"/>
        </pc:sldMkLst>
      </pc:sldChg>
      <pc:sldChg chg="del">
        <pc:chgData name="Bridget Martin" userId="0dcc1e0ec9906cf7" providerId="LiveId" clId="{14F6C6CC-4131-4C22-B36B-3A5616F6637B}" dt="2020-11-30T12:00:14.225" v="26" actId="47"/>
        <pc:sldMkLst>
          <pc:docMk/>
          <pc:sldMk cId="2145180444" sldId="266"/>
        </pc:sldMkLst>
      </pc:sldChg>
      <pc:sldChg chg="del">
        <pc:chgData name="Bridget Martin" userId="0dcc1e0ec9906cf7" providerId="LiveId" clId="{14F6C6CC-4131-4C22-B36B-3A5616F6637B}" dt="2020-11-30T12:00:15.090" v="28" actId="47"/>
        <pc:sldMkLst>
          <pc:docMk/>
          <pc:sldMk cId="4246794491" sldId="267"/>
        </pc:sldMkLst>
      </pc:sldChg>
      <pc:sldChg chg="addSp delSp modSp add mod setBg delDesignElem">
        <pc:chgData name="Bridget Martin" userId="0dcc1e0ec9906cf7" providerId="LiveId" clId="{14F6C6CC-4131-4C22-B36B-3A5616F6637B}" dt="2020-11-30T12:10:45.040" v="299" actId="1076"/>
        <pc:sldMkLst>
          <pc:docMk/>
          <pc:sldMk cId="1067673455" sldId="295"/>
        </pc:sldMkLst>
        <pc:spChg chg="del mod">
          <ac:chgData name="Bridget Martin" userId="0dcc1e0ec9906cf7" providerId="LiveId" clId="{14F6C6CC-4131-4C22-B36B-3A5616F6637B}" dt="2020-11-30T12:08:46.843" v="217" actId="478"/>
          <ac:spMkLst>
            <pc:docMk/>
            <pc:sldMk cId="1067673455" sldId="295"/>
            <ac:spMk id="2" creationId="{00821810-5D93-4059-8CB3-6264EF9B93C9}"/>
          </ac:spMkLst>
        </pc:spChg>
        <pc:spChg chg="mod">
          <ac:chgData name="Bridget Martin" userId="0dcc1e0ec9906cf7" providerId="LiveId" clId="{14F6C6CC-4131-4C22-B36B-3A5616F6637B}" dt="2020-11-30T12:10:24.827" v="295" actId="113"/>
          <ac:spMkLst>
            <pc:docMk/>
            <pc:sldMk cId="1067673455" sldId="295"/>
            <ac:spMk id="3" creationId="{E01E353A-5C9C-425E-8C8A-CF56D83013CF}"/>
          </ac:spMkLst>
        </pc:spChg>
        <pc:spChg chg="add del mod">
          <ac:chgData name="Bridget Martin" userId="0dcc1e0ec9906cf7" providerId="LiveId" clId="{14F6C6CC-4131-4C22-B36B-3A5616F6637B}" dt="2020-11-30T12:08:49.592" v="218" actId="478"/>
          <ac:spMkLst>
            <pc:docMk/>
            <pc:sldMk cId="1067673455" sldId="295"/>
            <ac:spMk id="5" creationId="{1E3A9BA8-F206-4586-91A3-E33A870E222D}"/>
          </ac:spMkLst>
        </pc:spChg>
        <pc:spChg chg="add del mod">
          <ac:chgData name="Bridget Martin" userId="0dcc1e0ec9906cf7" providerId="LiveId" clId="{14F6C6CC-4131-4C22-B36B-3A5616F6637B}" dt="2020-11-30T12:10:41.144" v="297"/>
          <ac:spMkLst>
            <pc:docMk/>
            <pc:sldMk cId="1067673455" sldId="295"/>
            <ac:spMk id="12" creationId="{8153C748-6254-441C-8676-AE762622C2ED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1067673455" sldId="295"/>
            <ac:spMk id="26" creationId="{F70C2B8F-6B1B-46D5-86E6-40F36C695FC2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1067673455" sldId="295"/>
            <ac:spMk id="28" creationId="{DB521824-592C-476A-AB0A-CA0C6D1F3407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1067673455" sldId="295"/>
            <ac:spMk id="30" creationId="{A2749EFA-8EE4-4EB8-9424-8E593B9320AD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1067673455" sldId="295"/>
            <ac:spMk id="32" creationId="{B5C860C9-D4F9-4350-80DA-0D1CD36C7741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1067673455" sldId="295"/>
            <ac:spMk id="34" creationId="{538A90C8-AE0E-4EBA-9AF8-EEDB206020E0}"/>
          </ac:spMkLst>
        </pc:spChg>
        <pc:picChg chg="add mod">
          <ac:chgData name="Bridget Martin" userId="0dcc1e0ec9906cf7" providerId="LiveId" clId="{14F6C6CC-4131-4C22-B36B-3A5616F6637B}" dt="2020-11-30T12:10:45.040" v="299" actId="1076"/>
          <ac:picMkLst>
            <pc:docMk/>
            <pc:sldMk cId="1067673455" sldId="295"/>
            <ac:picMk id="7" creationId="{5E7932FE-B259-41A7-A4FC-4DAFB94261DC}"/>
          </ac:picMkLst>
        </pc:picChg>
      </pc:sldChg>
      <pc:sldChg chg="delSp add del setBg delDesignElem">
        <pc:chgData name="Bridget Martin" userId="0dcc1e0ec9906cf7" providerId="LiveId" clId="{14F6C6CC-4131-4C22-B36B-3A5616F6637B}" dt="2020-11-30T12:23:48.751" v="395" actId="47"/>
        <pc:sldMkLst>
          <pc:docMk/>
          <pc:sldMk cId="801093879" sldId="297"/>
        </pc:sldMkLst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01093879" sldId="297"/>
            <ac:spMk id="20" creationId="{510C9632-BB6F-48EE-AB65-501878BA5DB6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01093879" sldId="297"/>
            <ac:spMk id="21" creationId="{4EC8AAB6-953B-4D29-9967-3C44D06BB4E8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01093879" sldId="297"/>
            <ac:spMk id="23" creationId="{C89ED458-2326-40DC-9C7B-1A717B6551AD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01093879" sldId="297"/>
            <ac:spMk id="31" creationId="{6F9D1DE6-E368-4F07-85F9-D5B767477DDF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01093879" sldId="297"/>
            <ac:spMk id="33" creationId="{F63B1F66-4ACE-4A01-8ADF-F175A9C358B2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01093879" sldId="297"/>
            <ac:spMk id="35" creationId="{CF8448ED-9332-4A9B-8CAB-B1985E596E20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01093879" sldId="297"/>
            <ac:spMk id="37" creationId="{ED3A2261-1C75-40FF-8CD6-18C5900C1C8D}"/>
          </ac:spMkLst>
        </pc:spChg>
      </pc:sldChg>
      <pc:sldChg chg="delSp modSp add del mod setBg delDesignElem">
        <pc:chgData name="Bridget Martin" userId="0dcc1e0ec9906cf7" providerId="LiveId" clId="{14F6C6CC-4131-4C22-B36B-3A5616F6637B}" dt="2020-11-30T12:27:07.651" v="549" actId="47"/>
        <pc:sldMkLst>
          <pc:docMk/>
          <pc:sldMk cId="1020417648" sldId="298"/>
        </pc:sldMkLst>
        <pc:spChg chg="mod">
          <ac:chgData name="Bridget Martin" userId="0dcc1e0ec9906cf7" providerId="LiveId" clId="{14F6C6CC-4131-4C22-B36B-3A5616F6637B}" dt="2020-11-30T12:07:14.181" v="200" actId="27636"/>
          <ac:spMkLst>
            <pc:docMk/>
            <pc:sldMk cId="1020417648" sldId="298"/>
            <ac:spMk id="3" creationId="{47B8C088-54DB-4171-9440-93077608C583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1020417648" sldId="298"/>
            <ac:spMk id="10" creationId="{E4F17063-EDA4-417B-946F-BA357F3B390D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1020417648" sldId="298"/>
            <ac:spMk id="12" creationId="{D36F3EEA-55D4-4677-80E7-92D00B8F343B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1020417648" sldId="298"/>
            <ac:spMk id="14" creationId="{C91E93A7-6C7F-4F77-9CB0-280D958EF4D2}"/>
          </ac:spMkLst>
        </pc:spChg>
      </pc:sldChg>
      <pc:sldChg chg="delSp modSp add del mod setBg delDesignElem">
        <pc:chgData name="Bridget Martin" userId="0dcc1e0ec9906cf7" providerId="LiveId" clId="{14F6C6CC-4131-4C22-B36B-3A5616F6637B}" dt="2020-11-30T12:30:15.296" v="594" actId="47"/>
        <pc:sldMkLst>
          <pc:docMk/>
          <pc:sldMk cId="3832022714" sldId="299"/>
        </pc:sldMkLst>
        <pc:spChg chg="mod">
          <ac:chgData name="Bridget Martin" userId="0dcc1e0ec9906cf7" providerId="LiveId" clId="{14F6C6CC-4131-4C22-B36B-3A5616F6637B}" dt="2020-11-30T12:07:14.198" v="201" actId="27636"/>
          <ac:spMkLst>
            <pc:docMk/>
            <pc:sldMk cId="3832022714" sldId="299"/>
            <ac:spMk id="3" creationId="{93D07A01-1169-4516-9A57-74DB18C40218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832022714" sldId="299"/>
            <ac:spMk id="9" creationId="{56981798-4550-46DA-9172-4846E2FB66EC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832022714" sldId="299"/>
            <ac:spMk id="11" creationId="{D82EB7D3-3AD8-4ED1-9E1A-2906E14635E3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832022714" sldId="299"/>
            <ac:spMk id="13" creationId="{2D529E20-662F-4915-ACD7-970C026FDB7F}"/>
          </ac:spMkLst>
        </pc:spChg>
      </pc:sldChg>
      <pc:sldChg chg="delSp modSp add del mod setBg delDesignElem">
        <pc:chgData name="Bridget Martin" userId="0dcc1e0ec9906cf7" providerId="LiveId" clId="{14F6C6CC-4131-4C22-B36B-3A5616F6637B}" dt="2020-11-30T12:32:56.072" v="639" actId="47"/>
        <pc:sldMkLst>
          <pc:docMk/>
          <pc:sldMk cId="2516121172" sldId="300"/>
        </pc:sldMkLst>
        <pc:spChg chg="mod">
          <ac:chgData name="Bridget Martin" userId="0dcc1e0ec9906cf7" providerId="LiveId" clId="{14F6C6CC-4131-4C22-B36B-3A5616F6637B}" dt="2020-11-30T12:07:14.237" v="202" actId="27636"/>
          <ac:spMkLst>
            <pc:docMk/>
            <pc:sldMk cId="2516121172" sldId="300"/>
            <ac:spMk id="3" creationId="{53C82E81-B74C-4627-AA38-375032240F02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516121172" sldId="300"/>
            <ac:spMk id="12" creationId="{D1DE3271-DD99-4DEF-AF9F-84397884C8EF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516121172" sldId="300"/>
            <ac:spMk id="14" creationId="{E06A31CE-F9B6-4BA2-8685-60F3524D07DA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516121172" sldId="300"/>
            <ac:spMk id="16" creationId="{8ADF14A3-1454-4B74-8B4A-CB197D7A797F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516121172" sldId="300"/>
            <ac:spMk id="18" creationId="{EC19D556-0251-4E87-AE24-890965BAD5D9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516121172" sldId="300"/>
            <ac:spMk id="20" creationId="{CBC3C8C6-98E2-45EF-AEFC-30C0DBA0E958}"/>
          </ac:spMkLst>
        </pc:spChg>
      </pc:sldChg>
      <pc:sldChg chg="delSp modSp add del mod setBg delDesignElem">
        <pc:chgData name="Bridget Martin" userId="0dcc1e0ec9906cf7" providerId="LiveId" clId="{14F6C6CC-4131-4C22-B36B-3A5616F6637B}" dt="2020-11-30T12:34:05.647" v="673" actId="47"/>
        <pc:sldMkLst>
          <pc:docMk/>
          <pc:sldMk cId="2755298734" sldId="301"/>
        </pc:sldMkLst>
        <pc:spChg chg="mod">
          <ac:chgData name="Bridget Martin" userId="0dcc1e0ec9906cf7" providerId="LiveId" clId="{14F6C6CC-4131-4C22-B36B-3A5616F6637B}" dt="2020-11-30T12:07:14.278" v="203" actId="27636"/>
          <ac:spMkLst>
            <pc:docMk/>
            <pc:sldMk cId="2755298734" sldId="301"/>
            <ac:spMk id="11" creationId="{99F20E0F-522B-44A8-B0CE-03ED838BF244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755298734" sldId="301"/>
            <ac:spMk id="16" creationId="{B219AE65-9B94-44EA-BEF3-EF4BFA169C81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755298734" sldId="301"/>
            <ac:spMk id="18" creationId="{F0C81A57-9CD5-461B-8FFE-4A8CB6CFBE01}"/>
          </ac:spMkLst>
        </pc:spChg>
        <pc:grpChg chg="del">
          <ac:chgData name="Bridget Martin" userId="0dcc1e0ec9906cf7" providerId="LiveId" clId="{14F6C6CC-4131-4C22-B36B-3A5616F6637B}" dt="2020-11-30T12:07:14.089" v="197"/>
          <ac:grpSpMkLst>
            <pc:docMk/>
            <pc:sldMk cId="2755298734" sldId="301"/>
            <ac:grpSpMk id="20" creationId="{3086C462-37F4-494D-8292-CCB95221CC1A}"/>
          </ac:grpSpMkLst>
        </pc:grpChg>
        <pc:cxnChg chg="del">
          <ac:chgData name="Bridget Martin" userId="0dcc1e0ec9906cf7" providerId="LiveId" clId="{14F6C6CC-4131-4C22-B36B-3A5616F6637B}" dt="2020-11-30T12:07:14.089" v="197"/>
          <ac:cxnSpMkLst>
            <pc:docMk/>
            <pc:sldMk cId="2755298734" sldId="301"/>
            <ac:cxnSpMk id="24" creationId="{AD23B2CD-009B-425A-9616-1E1AD1D5AB46}"/>
          </ac:cxnSpMkLst>
        </pc:cxnChg>
      </pc:sldChg>
      <pc:sldChg chg="delSp modSp add del mod setBg delDesignElem">
        <pc:chgData name="Bridget Martin" userId="0dcc1e0ec9906cf7" providerId="LiveId" clId="{14F6C6CC-4131-4C22-B36B-3A5616F6637B}" dt="2020-11-30T12:36:15.585" v="712" actId="47"/>
        <pc:sldMkLst>
          <pc:docMk/>
          <pc:sldMk cId="2499433680" sldId="302"/>
        </pc:sldMkLst>
        <pc:spChg chg="mod">
          <ac:chgData name="Bridget Martin" userId="0dcc1e0ec9906cf7" providerId="LiveId" clId="{14F6C6CC-4131-4C22-B36B-3A5616F6637B}" dt="2020-11-30T12:07:14.372" v="204" actId="27636"/>
          <ac:spMkLst>
            <pc:docMk/>
            <pc:sldMk cId="2499433680" sldId="302"/>
            <ac:spMk id="3" creationId="{E2D70290-9BA3-4BAB-9FAA-59709788BF12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499433680" sldId="302"/>
            <ac:spMk id="9" creationId="{56981798-4550-46DA-9172-4846E2FB66EC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499433680" sldId="302"/>
            <ac:spMk id="11" creationId="{D82EB7D3-3AD8-4ED1-9E1A-2906E14635E3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499433680" sldId="302"/>
            <ac:spMk id="13" creationId="{2D529E20-662F-4915-ACD7-970C026FDB7F}"/>
          </ac:spMkLst>
        </pc:spChg>
      </pc:sldChg>
      <pc:sldChg chg="delSp modSp add del mod setBg delDesignElem">
        <pc:chgData name="Bridget Martin" userId="0dcc1e0ec9906cf7" providerId="LiveId" clId="{14F6C6CC-4131-4C22-B36B-3A5616F6637B}" dt="2020-11-30T12:36:23.133" v="714" actId="47"/>
        <pc:sldMkLst>
          <pc:docMk/>
          <pc:sldMk cId="818255910" sldId="303"/>
        </pc:sldMkLst>
        <pc:spChg chg="mod">
          <ac:chgData name="Bridget Martin" userId="0dcc1e0ec9906cf7" providerId="LiveId" clId="{14F6C6CC-4131-4C22-B36B-3A5616F6637B}" dt="2020-11-30T12:07:14.477" v="206" actId="27636"/>
          <ac:spMkLst>
            <pc:docMk/>
            <pc:sldMk cId="818255910" sldId="303"/>
            <ac:spMk id="3" creationId="{6A8EC5CA-D135-4C64-BC1F-1F11FCFB259B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18255910" sldId="303"/>
            <ac:spMk id="71" creationId="{38ABDB68-E3D5-448E-97D3-06FFEF680193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18255910" sldId="303"/>
            <ac:spMk id="73" creationId="{B8DD7FEB-D9F3-4F5B-982C-36B0664D0205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18255910" sldId="303"/>
            <ac:spMk id="75" creationId="{96BA11E4-0636-4FA9-A836-2A4FB176449A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18255910" sldId="303"/>
            <ac:spMk id="77" creationId="{5681882E-BDD0-4311-AF62-E8019628524D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18255910" sldId="303"/>
            <ac:spMk id="79" creationId="{EADD3260-4BDA-459B-A162-5E1B897E38FC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18255910" sldId="303"/>
            <ac:spMk id="81" creationId="{283DA7DD-CA37-4ED7-8710-48E56B063BA4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818255910" sldId="303"/>
            <ac:spMk id="83" creationId="{B92F2E3C-66CD-4DEB-BA14-2A5912B65A21}"/>
          </ac:spMkLst>
        </pc:spChg>
      </pc:sldChg>
      <pc:sldChg chg="delSp modSp add del mod setBg delDesignElem">
        <pc:chgData name="Bridget Martin" userId="0dcc1e0ec9906cf7" providerId="LiveId" clId="{14F6C6CC-4131-4C22-B36B-3A5616F6637B}" dt="2020-11-30T12:36:18.733" v="713" actId="47"/>
        <pc:sldMkLst>
          <pc:docMk/>
          <pc:sldMk cId="2862848815" sldId="304"/>
        </pc:sldMkLst>
        <pc:spChg chg="mod">
          <ac:chgData name="Bridget Martin" userId="0dcc1e0ec9906cf7" providerId="LiveId" clId="{14F6C6CC-4131-4C22-B36B-3A5616F6637B}" dt="2020-11-30T12:07:14.459" v="205" actId="27636"/>
          <ac:spMkLst>
            <pc:docMk/>
            <pc:sldMk cId="2862848815" sldId="304"/>
            <ac:spMk id="3" creationId="{E116E5BE-1ACD-4E91-8241-704EE83B93B1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862848815" sldId="304"/>
            <ac:spMk id="9" creationId="{56981798-4550-46DA-9172-4846E2FB66EC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862848815" sldId="304"/>
            <ac:spMk id="11" creationId="{D82EB7D3-3AD8-4ED1-9E1A-2906E14635E3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862848815" sldId="304"/>
            <ac:spMk id="13" creationId="{2D529E20-662F-4915-ACD7-970C026FDB7F}"/>
          </ac:spMkLst>
        </pc:spChg>
      </pc:sldChg>
      <pc:sldChg chg="modSp add del mod setBg">
        <pc:chgData name="Bridget Martin" userId="0dcc1e0ec9906cf7" providerId="LiveId" clId="{14F6C6CC-4131-4C22-B36B-3A5616F6637B}" dt="2020-11-30T12:37:48.218" v="735" actId="47"/>
        <pc:sldMkLst>
          <pc:docMk/>
          <pc:sldMk cId="4278151699" sldId="305"/>
        </pc:sldMkLst>
        <pc:spChg chg="mod">
          <ac:chgData name="Bridget Martin" userId="0dcc1e0ec9906cf7" providerId="LiveId" clId="{14F6C6CC-4131-4C22-B36B-3A5616F6637B}" dt="2020-11-30T12:07:14.484" v="207" actId="27636"/>
          <ac:spMkLst>
            <pc:docMk/>
            <pc:sldMk cId="4278151699" sldId="305"/>
            <ac:spMk id="3" creationId="{6DD9C159-E44D-41AD-BA05-C3823AEDCCCD}"/>
          </ac:spMkLst>
        </pc:spChg>
      </pc:sldChg>
      <pc:sldChg chg="delSp modSp add del mod setBg delDesignElem">
        <pc:chgData name="Bridget Martin" userId="0dcc1e0ec9906cf7" providerId="LiveId" clId="{14F6C6CC-4131-4C22-B36B-3A5616F6637B}" dt="2020-11-30T12:46:35.397" v="866" actId="47"/>
        <pc:sldMkLst>
          <pc:docMk/>
          <pc:sldMk cId="2503292749" sldId="307"/>
        </pc:sldMkLst>
        <pc:spChg chg="mod">
          <ac:chgData name="Bridget Martin" userId="0dcc1e0ec9906cf7" providerId="LiveId" clId="{14F6C6CC-4131-4C22-B36B-3A5616F6637B}" dt="2020-11-30T12:07:14.502" v="209" actId="27636"/>
          <ac:spMkLst>
            <pc:docMk/>
            <pc:sldMk cId="2503292749" sldId="307"/>
            <ac:spMk id="3" creationId="{F26D5F09-2FB0-445C-B343-DA3798AA8EF6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503292749" sldId="307"/>
            <ac:spMk id="9" creationId="{89EA2611-DCBA-4E97-A2B2-9A466E76BDA4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503292749" sldId="307"/>
            <ac:spMk id="11" creationId="{BBC615D1-6E12-40EF-915B-316CFDB550D5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503292749" sldId="307"/>
            <ac:spMk id="13" creationId="{B9797D36-DE1E-47CD-881A-6C1F5828261B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503292749" sldId="307"/>
            <ac:spMk id="15" creationId="{4A2FAF1F-F462-46AF-A9E6-CC93C4E2C359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503292749" sldId="307"/>
            <ac:spMk id="17" creationId="{7146BED8-BAE9-42C5-A3DD-7B946445DB8C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503292749" sldId="307"/>
            <ac:spMk id="19" creationId="{15765FE8-B62F-41E4-A73C-74C91A8FD945}"/>
          </ac:spMkLst>
        </pc:spChg>
      </pc:sldChg>
      <pc:sldChg chg="delSp modSp add del mod setBg delDesignElem">
        <pc:chgData name="Bridget Martin" userId="0dcc1e0ec9906cf7" providerId="LiveId" clId="{14F6C6CC-4131-4C22-B36B-3A5616F6637B}" dt="2020-11-30T12:12:54.775" v="352" actId="47"/>
        <pc:sldMkLst>
          <pc:docMk/>
          <pc:sldMk cId="1819604804" sldId="308"/>
        </pc:sldMkLst>
        <pc:spChg chg="mod">
          <ac:chgData name="Bridget Martin" userId="0dcc1e0ec9906cf7" providerId="LiveId" clId="{14F6C6CC-4131-4C22-B36B-3A5616F6637B}" dt="2020-11-30T12:07:14.172" v="199" actId="27636"/>
          <ac:spMkLst>
            <pc:docMk/>
            <pc:sldMk cId="1819604804" sldId="308"/>
            <ac:spMk id="3" creationId="{904383D7-FAEF-4B30-940B-D24D22509AD0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1819604804" sldId="308"/>
            <ac:spMk id="9" creationId="{C314C310-850D-4491-AA52-C75BEA68B68C}"/>
          </ac:spMkLst>
        </pc:spChg>
        <pc:grpChg chg="del">
          <ac:chgData name="Bridget Martin" userId="0dcc1e0ec9906cf7" providerId="LiveId" clId="{14F6C6CC-4131-4C22-B36B-3A5616F6637B}" dt="2020-11-30T12:07:14.089" v="197"/>
          <ac:grpSpMkLst>
            <pc:docMk/>
            <pc:sldMk cId="1819604804" sldId="308"/>
            <ac:grpSpMk id="14" creationId="{D4EC3799-3F52-48CE-85CC-83AED368EB42}"/>
          </ac:grpSpMkLst>
        </pc:grpChg>
        <pc:cxnChg chg="del">
          <ac:chgData name="Bridget Martin" userId="0dcc1e0ec9906cf7" providerId="LiveId" clId="{14F6C6CC-4131-4C22-B36B-3A5616F6637B}" dt="2020-11-30T12:07:14.089" v="197"/>
          <ac:cxnSpMkLst>
            <pc:docMk/>
            <pc:sldMk cId="1819604804" sldId="308"/>
            <ac:cxnSpMk id="18" creationId="{789E20C7-BB50-4317-93C7-90C8ED80B275}"/>
          </ac:cxnSpMkLst>
        </pc:cxnChg>
      </pc:sldChg>
      <pc:sldChg chg="delSp add del setBg delDesignElem">
        <pc:chgData name="Bridget Martin" userId="0dcc1e0ec9906cf7" providerId="LiveId" clId="{14F6C6CC-4131-4C22-B36B-3A5616F6637B}" dt="2020-11-30T12:12:58.053" v="354" actId="47"/>
        <pc:sldMkLst>
          <pc:docMk/>
          <pc:sldMk cId="2264798689" sldId="330"/>
        </pc:sldMkLst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264798689" sldId="330"/>
            <ac:spMk id="2054" creationId="{6A733EBD-820A-4FA2-9A24-E3259DA7EA15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2264798689" sldId="330"/>
            <ac:spMk id="2055" creationId="{6D4A187A-A5A0-48DF-94DB-432F7582DC83}"/>
          </ac:spMkLst>
        </pc:spChg>
      </pc:sldChg>
      <pc:sldChg chg="delSp add del setBg delDesignElem">
        <pc:chgData name="Bridget Martin" userId="0dcc1e0ec9906cf7" providerId="LiveId" clId="{14F6C6CC-4131-4C22-B36B-3A5616F6637B}" dt="2020-11-30T12:36:24.073" v="715" actId="47"/>
        <pc:sldMkLst>
          <pc:docMk/>
          <pc:sldMk cId="3796164239" sldId="331"/>
        </pc:sldMkLst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796164239" sldId="331"/>
            <ac:spMk id="17" creationId="{B219AE65-9B94-44EA-BEF3-EF4BFA169C81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796164239" sldId="331"/>
            <ac:spMk id="19" creationId="{F0C81A57-9CD5-461B-8FFE-4A8CB6CFBE01}"/>
          </ac:spMkLst>
        </pc:spChg>
        <pc:grpChg chg="del">
          <ac:chgData name="Bridget Martin" userId="0dcc1e0ec9906cf7" providerId="LiveId" clId="{14F6C6CC-4131-4C22-B36B-3A5616F6637B}" dt="2020-11-30T12:07:14.089" v="197"/>
          <ac:grpSpMkLst>
            <pc:docMk/>
            <pc:sldMk cId="3796164239" sldId="331"/>
            <ac:grpSpMk id="21" creationId="{3086C462-37F4-494D-8292-CCB95221CC1A}"/>
          </ac:grpSpMkLst>
        </pc:grpChg>
        <pc:cxnChg chg="del">
          <ac:chgData name="Bridget Martin" userId="0dcc1e0ec9906cf7" providerId="LiveId" clId="{14F6C6CC-4131-4C22-B36B-3A5616F6637B}" dt="2020-11-30T12:07:14.089" v="197"/>
          <ac:cxnSpMkLst>
            <pc:docMk/>
            <pc:sldMk cId="3796164239" sldId="331"/>
            <ac:cxnSpMk id="25" creationId="{AD23B2CD-009B-425A-9616-1E1AD1D5AB46}"/>
          </ac:cxnSpMkLst>
        </pc:cxnChg>
      </pc:sldChg>
      <pc:sldChg chg="addSp delSp modSp add mod setBg delDesignElem">
        <pc:chgData name="Bridget Martin" userId="0dcc1e0ec9906cf7" providerId="LiveId" clId="{14F6C6CC-4131-4C22-B36B-3A5616F6637B}" dt="2020-11-30T12:48:08.255" v="927" actId="113"/>
        <pc:sldMkLst>
          <pc:docMk/>
          <pc:sldMk cId="3343960648" sldId="332"/>
        </pc:sldMkLst>
        <pc:spChg chg="mod">
          <ac:chgData name="Bridget Martin" userId="0dcc1e0ec9906cf7" providerId="LiveId" clId="{14F6C6CC-4131-4C22-B36B-3A5616F6637B}" dt="2020-11-30T12:46:41.067" v="867" actId="255"/>
          <ac:spMkLst>
            <pc:docMk/>
            <pc:sldMk cId="3343960648" sldId="332"/>
            <ac:spMk id="2" creationId="{AF2116B3-5146-4998-A202-9254D81A06D9}"/>
          </ac:spMkLst>
        </pc:spChg>
        <pc:spChg chg="mod">
          <ac:chgData name="Bridget Martin" userId="0dcc1e0ec9906cf7" providerId="LiveId" clId="{14F6C6CC-4131-4C22-B36B-3A5616F6637B}" dt="2020-11-30T12:47:11.413" v="878" actId="113"/>
          <ac:spMkLst>
            <pc:docMk/>
            <pc:sldMk cId="3343960648" sldId="332"/>
            <ac:spMk id="3" creationId="{87C95BE4-BD7D-4619-A7E3-D139702C4C6C}"/>
          </ac:spMkLst>
        </pc:spChg>
        <pc:spChg chg="add mod">
          <ac:chgData name="Bridget Martin" userId="0dcc1e0ec9906cf7" providerId="LiveId" clId="{14F6C6CC-4131-4C22-B36B-3A5616F6637B}" dt="2020-11-30T12:48:08.255" v="927" actId="113"/>
          <ac:spMkLst>
            <pc:docMk/>
            <pc:sldMk cId="3343960648" sldId="332"/>
            <ac:spMk id="8" creationId="{DA73BF6F-D449-45DD-8C5B-77ABB3979391}"/>
          </ac:spMkLst>
        </pc:spChg>
        <pc:spChg chg="add">
          <ac:chgData name="Bridget Martin" userId="0dcc1e0ec9906cf7" providerId="LiveId" clId="{14F6C6CC-4131-4C22-B36B-3A5616F6637B}" dt="2020-11-30T12:46:11.830" v="863" actId="26606"/>
          <ac:spMkLst>
            <pc:docMk/>
            <pc:sldMk cId="3343960648" sldId="332"/>
            <ac:spMk id="9" creationId="{DB304A14-32D0-4873-B914-423ED7B8DAFD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343960648" sldId="332"/>
            <ac:spMk id="10" creationId="{35BE4897-C7A1-4E8C-B5A5-8797DAC6DC74}"/>
          </ac:spMkLst>
        </pc:spChg>
        <pc:spChg chg="add">
          <ac:chgData name="Bridget Martin" userId="0dcc1e0ec9906cf7" providerId="LiveId" clId="{14F6C6CC-4131-4C22-B36B-3A5616F6637B}" dt="2020-11-30T12:46:11.830" v="863" actId="26606"/>
          <ac:spMkLst>
            <pc:docMk/>
            <pc:sldMk cId="3343960648" sldId="332"/>
            <ac:spMk id="11" creationId="{1D460C86-854F-4FB3-ABC2-E823D8FEB9DB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343960648" sldId="332"/>
            <ac:spMk id="12" creationId="{C300240B-912F-4AD7-AE1B-923B3F987C1F}"/>
          </ac:spMkLst>
        </pc:spChg>
        <pc:spChg chg="add">
          <ac:chgData name="Bridget Martin" userId="0dcc1e0ec9906cf7" providerId="LiveId" clId="{14F6C6CC-4131-4C22-B36B-3A5616F6637B}" dt="2020-11-30T12:46:11.830" v="863" actId="26606"/>
          <ac:spMkLst>
            <pc:docMk/>
            <pc:sldMk cId="3343960648" sldId="332"/>
            <ac:spMk id="13" creationId="{BB48116A-278A-4CC5-89D3-9DE8E8FF1245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343960648" sldId="332"/>
            <ac:spMk id="14" creationId="{6421EF78-B00C-42F8-8908-2CF3E417CB0E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343960648" sldId="332"/>
            <ac:spMk id="16" creationId="{F3E0A6DF-2313-4EC2-B95B-212CD4861059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343960648" sldId="332"/>
            <ac:spMk id="18" creationId="{B083B194-504C-4B70-B8F6-80C51076FDC8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343960648" sldId="332"/>
            <ac:spMk id="20" creationId="{E9BF1AE2-40FC-4B8F-B531-AB84540A2C7D}"/>
          </ac:spMkLst>
        </pc:spChg>
        <pc:spChg chg="del">
          <ac:chgData name="Bridget Martin" userId="0dcc1e0ec9906cf7" providerId="LiveId" clId="{14F6C6CC-4131-4C22-B36B-3A5616F6637B}" dt="2020-11-30T12:07:14.089" v="197"/>
          <ac:spMkLst>
            <pc:docMk/>
            <pc:sldMk cId="3343960648" sldId="332"/>
            <ac:spMk id="22" creationId="{1C4EB7C1-42EF-4F28-AF4F-02E879CB6A6A}"/>
          </ac:spMkLst>
        </pc:spChg>
        <pc:picChg chg="del">
          <ac:chgData name="Bridget Martin" userId="0dcc1e0ec9906cf7" providerId="LiveId" clId="{14F6C6CC-4131-4C22-B36B-3A5616F6637B}" dt="2020-11-30T12:46:07.599" v="861" actId="478"/>
          <ac:picMkLst>
            <pc:docMk/>
            <pc:sldMk cId="3343960648" sldId="332"/>
            <ac:picMk id="5" creationId="{202EDA25-2DF6-48EB-9CD3-66597231E517}"/>
          </ac:picMkLst>
        </pc:picChg>
        <pc:picChg chg="del">
          <ac:chgData name="Bridget Martin" userId="0dcc1e0ec9906cf7" providerId="LiveId" clId="{14F6C6CC-4131-4C22-B36B-3A5616F6637B}" dt="2020-11-30T12:42:41.874" v="748" actId="478"/>
          <ac:picMkLst>
            <pc:docMk/>
            <pc:sldMk cId="3343960648" sldId="332"/>
            <ac:picMk id="6" creationId="{106813C1-ED34-4D33-BF71-D34CECC45487}"/>
          </ac:picMkLst>
        </pc:picChg>
        <pc:picChg chg="add mod">
          <ac:chgData name="Bridget Martin" userId="0dcc1e0ec9906cf7" providerId="LiveId" clId="{14F6C6CC-4131-4C22-B36B-3A5616F6637B}" dt="2020-11-30T12:46:11.830" v="863" actId="26606"/>
          <ac:picMkLst>
            <pc:docMk/>
            <pc:sldMk cId="3343960648" sldId="332"/>
            <ac:picMk id="7" creationId="{A0C1B4EB-A464-4104-9B1F-B5137615E2B6}"/>
          </ac:picMkLst>
        </pc:picChg>
      </pc:sldChg>
      <pc:sldChg chg="addSp modSp new mod setBg">
        <pc:chgData name="Bridget Martin" userId="0dcc1e0ec9906cf7" providerId="LiveId" clId="{14F6C6CC-4131-4C22-B36B-3A5616F6637B}" dt="2020-11-30T12:12:51.130" v="351" actId="1076"/>
        <pc:sldMkLst>
          <pc:docMk/>
          <pc:sldMk cId="4130325720" sldId="333"/>
        </pc:sldMkLst>
        <pc:spChg chg="mod">
          <ac:chgData name="Bridget Martin" userId="0dcc1e0ec9906cf7" providerId="LiveId" clId="{14F6C6CC-4131-4C22-B36B-3A5616F6637B}" dt="2020-11-30T12:11:31.853" v="309" actId="122"/>
          <ac:spMkLst>
            <pc:docMk/>
            <pc:sldMk cId="4130325720" sldId="333"/>
            <ac:spMk id="2" creationId="{26A49A1B-1105-4760-B2A3-5091F78C2C4D}"/>
          </ac:spMkLst>
        </pc:spChg>
        <pc:spChg chg="mod">
          <ac:chgData name="Bridget Martin" userId="0dcc1e0ec9906cf7" providerId="LiveId" clId="{14F6C6CC-4131-4C22-B36B-3A5616F6637B}" dt="2020-11-30T12:12:51.130" v="351" actId="1076"/>
          <ac:spMkLst>
            <pc:docMk/>
            <pc:sldMk cId="4130325720" sldId="333"/>
            <ac:spMk id="3" creationId="{16C6DC67-1750-4CE8-92FE-D1CC92CEA303}"/>
          </ac:spMkLst>
        </pc:spChg>
        <pc:spChg chg="add">
          <ac:chgData name="Bridget Martin" userId="0dcc1e0ec9906cf7" providerId="LiveId" clId="{14F6C6CC-4131-4C22-B36B-3A5616F6637B}" dt="2020-11-30T12:11:26.845" v="307" actId="26606"/>
          <ac:spMkLst>
            <pc:docMk/>
            <pc:sldMk cId="4130325720" sldId="333"/>
            <ac:spMk id="8" creationId="{E92FEB64-6EEA-4759-B4A4-BD2C1E660BA8}"/>
          </ac:spMkLst>
        </pc:spChg>
        <pc:spChg chg="add">
          <ac:chgData name="Bridget Martin" userId="0dcc1e0ec9906cf7" providerId="LiveId" clId="{14F6C6CC-4131-4C22-B36B-3A5616F6637B}" dt="2020-11-30T12:11:26.845" v="307" actId="26606"/>
          <ac:spMkLst>
            <pc:docMk/>
            <pc:sldMk cId="4130325720" sldId="333"/>
            <ac:spMk id="10" creationId="{B10BB131-AC8E-4A8E-A5D1-36260F720C3B}"/>
          </ac:spMkLst>
        </pc:spChg>
        <pc:spChg chg="add">
          <ac:chgData name="Bridget Martin" userId="0dcc1e0ec9906cf7" providerId="LiveId" clId="{14F6C6CC-4131-4C22-B36B-3A5616F6637B}" dt="2020-11-30T12:11:26.845" v="307" actId="26606"/>
          <ac:spMkLst>
            <pc:docMk/>
            <pc:sldMk cId="4130325720" sldId="333"/>
            <ac:spMk id="12" creationId="{14847E93-7DC1-4D4B-8829-B19AA7137C50}"/>
          </ac:spMkLst>
        </pc:spChg>
        <pc:spChg chg="add">
          <ac:chgData name="Bridget Martin" userId="0dcc1e0ec9906cf7" providerId="LiveId" clId="{14F6C6CC-4131-4C22-B36B-3A5616F6637B}" dt="2020-11-30T12:11:26.845" v="307" actId="26606"/>
          <ac:spMkLst>
            <pc:docMk/>
            <pc:sldMk cId="4130325720" sldId="333"/>
            <ac:spMk id="14" creationId="{5566D6E1-03A1-4D73-A4E0-35D74D568A04}"/>
          </ac:spMkLst>
        </pc:spChg>
        <pc:spChg chg="add">
          <ac:chgData name="Bridget Martin" userId="0dcc1e0ec9906cf7" providerId="LiveId" clId="{14F6C6CC-4131-4C22-B36B-3A5616F6637B}" dt="2020-11-30T12:11:26.845" v="307" actId="26606"/>
          <ac:spMkLst>
            <pc:docMk/>
            <pc:sldMk cId="4130325720" sldId="333"/>
            <ac:spMk id="16" creationId="{9F835A99-04AC-494A-A572-AFE8413CC938}"/>
          </ac:spMkLst>
        </pc:spChg>
        <pc:spChg chg="add">
          <ac:chgData name="Bridget Martin" userId="0dcc1e0ec9906cf7" providerId="LiveId" clId="{14F6C6CC-4131-4C22-B36B-3A5616F6637B}" dt="2020-11-30T12:11:26.845" v="307" actId="26606"/>
          <ac:spMkLst>
            <pc:docMk/>
            <pc:sldMk cId="4130325720" sldId="333"/>
            <ac:spMk id="18" creationId="{7B786209-1B0B-4CA9-9BDD-F7327066A84D}"/>
          </ac:spMkLst>
        </pc:spChg>
        <pc:spChg chg="add">
          <ac:chgData name="Bridget Martin" userId="0dcc1e0ec9906cf7" providerId="LiveId" clId="{14F6C6CC-4131-4C22-B36B-3A5616F6637B}" dt="2020-11-30T12:11:26.845" v="307" actId="26606"/>
          <ac:spMkLst>
            <pc:docMk/>
            <pc:sldMk cId="4130325720" sldId="333"/>
            <ac:spMk id="20" creationId="{2D2964BB-484D-45AE-AD66-D407D0629652}"/>
          </ac:spMkLst>
        </pc:spChg>
        <pc:spChg chg="add">
          <ac:chgData name="Bridget Martin" userId="0dcc1e0ec9906cf7" providerId="LiveId" clId="{14F6C6CC-4131-4C22-B36B-3A5616F6637B}" dt="2020-11-30T12:11:26.845" v="307" actId="26606"/>
          <ac:spMkLst>
            <pc:docMk/>
            <pc:sldMk cId="4130325720" sldId="333"/>
            <ac:spMk id="22" creationId="{6691AC69-A76E-4DAB-B565-468B6B87ACF3}"/>
          </ac:spMkLst>
        </pc:spChg>
      </pc:sldChg>
      <pc:sldChg chg="addSp delSp modSp new mod setBg">
        <pc:chgData name="Bridget Martin" userId="0dcc1e0ec9906cf7" providerId="LiveId" clId="{14F6C6CC-4131-4C22-B36B-3A5616F6637B}" dt="2020-11-30T12:23:45.075" v="394" actId="1076"/>
        <pc:sldMkLst>
          <pc:docMk/>
          <pc:sldMk cId="2301063288" sldId="334"/>
        </pc:sldMkLst>
        <pc:spChg chg="mod">
          <ac:chgData name="Bridget Martin" userId="0dcc1e0ec9906cf7" providerId="LiveId" clId="{14F6C6CC-4131-4C22-B36B-3A5616F6637B}" dt="2020-11-30T12:23:45.075" v="394" actId="1076"/>
          <ac:spMkLst>
            <pc:docMk/>
            <pc:sldMk cId="2301063288" sldId="334"/>
            <ac:spMk id="2" creationId="{3D4F8504-8504-447B-B9F8-371ABD7BEF02}"/>
          </ac:spMkLst>
        </pc:spChg>
        <pc:spChg chg="del">
          <ac:chgData name="Bridget Martin" userId="0dcc1e0ec9906cf7" providerId="LiveId" clId="{14F6C6CC-4131-4C22-B36B-3A5616F6637B}" dt="2020-11-30T12:22:56.206" v="387"/>
          <ac:spMkLst>
            <pc:docMk/>
            <pc:sldMk cId="2301063288" sldId="334"/>
            <ac:spMk id="3" creationId="{9A93E1DC-5E55-4B1C-9C6C-EFD23C34964D}"/>
          </ac:spMkLst>
        </pc:spChg>
        <pc:spChg chg="add">
          <ac:chgData name="Bridget Martin" userId="0dcc1e0ec9906cf7" providerId="LiveId" clId="{14F6C6CC-4131-4C22-B36B-3A5616F6637B}" dt="2020-11-30T12:23:17.060" v="390" actId="26606"/>
          <ac:spMkLst>
            <pc:docMk/>
            <pc:sldMk cId="2301063288" sldId="334"/>
            <ac:spMk id="9" creationId="{8A7BA06D-B3FF-4E91-8639-B4569AE3AA23}"/>
          </ac:spMkLst>
        </pc:spChg>
        <pc:spChg chg="add">
          <ac:chgData name="Bridget Martin" userId="0dcc1e0ec9906cf7" providerId="LiveId" clId="{14F6C6CC-4131-4C22-B36B-3A5616F6637B}" dt="2020-11-30T12:23:17.060" v="390" actId="26606"/>
          <ac:spMkLst>
            <pc:docMk/>
            <pc:sldMk cId="2301063288" sldId="334"/>
            <ac:spMk id="11" creationId="{2B30C86D-5A07-48BC-9C9D-6F9A2DB1E9E1}"/>
          </ac:spMkLst>
        </pc:spChg>
        <pc:spChg chg="add mod">
          <ac:chgData name="Bridget Martin" userId="0dcc1e0ec9906cf7" providerId="LiveId" clId="{14F6C6CC-4131-4C22-B36B-3A5616F6637B}" dt="2020-11-30T12:23:42.684" v="393" actId="121"/>
          <ac:spMkLst>
            <pc:docMk/>
            <pc:sldMk cId="2301063288" sldId="334"/>
            <ac:spMk id="12" creationId="{8D156DBA-A436-49B3-9070-905C791D3DA5}"/>
          </ac:spMkLst>
        </pc:spChg>
        <pc:spChg chg="add">
          <ac:chgData name="Bridget Martin" userId="0dcc1e0ec9906cf7" providerId="LiveId" clId="{14F6C6CC-4131-4C22-B36B-3A5616F6637B}" dt="2020-11-30T12:23:17.060" v="390" actId="26606"/>
          <ac:spMkLst>
            <pc:docMk/>
            <pc:sldMk cId="2301063288" sldId="334"/>
            <ac:spMk id="13" creationId="{3301E07F-4F79-4B58-8698-EF24DC1ECDBF}"/>
          </ac:spMkLst>
        </pc:spChg>
        <pc:spChg chg="add">
          <ac:chgData name="Bridget Martin" userId="0dcc1e0ec9906cf7" providerId="LiveId" clId="{14F6C6CC-4131-4C22-B36B-3A5616F6637B}" dt="2020-11-30T12:23:17.060" v="390" actId="26606"/>
          <ac:spMkLst>
            <pc:docMk/>
            <pc:sldMk cId="2301063288" sldId="334"/>
            <ac:spMk id="15" creationId="{E58B2195-5055-402F-A3E7-53FF0E4980C3}"/>
          </ac:spMkLst>
        </pc:spChg>
        <pc:spChg chg="add">
          <ac:chgData name="Bridget Martin" userId="0dcc1e0ec9906cf7" providerId="LiveId" clId="{14F6C6CC-4131-4C22-B36B-3A5616F6637B}" dt="2020-11-30T12:23:17.060" v="390" actId="26606"/>
          <ac:spMkLst>
            <pc:docMk/>
            <pc:sldMk cId="2301063288" sldId="334"/>
            <ac:spMk id="17" creationId="{9EE6F773-742A-491A-9A00-A2A150DF500A}"/>
          </ac:spMkLst>
        </pc:spChg>
        <pc:picChg chg="add mod">
          <ac:chgData name="Bridget Martin" userId="0dcc1e0ec9906cf7" providerId="LiveId" clId="{14F6C6CC-4131-4C22-B36B-3A5616F6637B}" dt="2020-11-30T12:23:17.060" v="390" actId="26606"/>
          <ac:picMkLst>
            <pc:docMk/>
            <pc:sldMk cId="2301063288" sldId="334"/>
            <ac:picMk id="4" creationId="{7EF94C85-550C-40D2-9404-9BEDC6F49078}"/>
          </ac:picMkLst>
        </pc:picChg>
        <pc:picChg chg="add del mod">
          <ac:chgData name="Bridget Martin" userId="0dcc1e0ec9906cf7" providerId="LiveId" clId="{14F6C6CC-4131-4C22-B36B-3A5616F6637B}" dt="2020-11-30T12:23:11.511" v="389" actId="478"/>
          <ac:picMkLst>
            <pc:docMk/>
            <pc:sldMk cId="2301063288" sldId="334"/>
            <ac:picMk id="5" creationId="{5875BA62-CF7D-4ABF-96BD-8802CBDCE0A4}"/>
          </ac:picMkLst>
        </pc:picChg>
      </pc:sldChg>
      <pc:sldChg chg="addSp delSp modSp new mod setBg">
        <pc:chgData name="Bridget Martin" userId="0dcc1e0ec9906cf7" providerId="LiveId" clId="{14F6C6CC-4131-4C22-B36B-3A5616F6637B}" dt="2020-11-30T12:48:58.579" v="1020" actId="207"/>
        <pc:sldMkLst>
          <pc:docMk/>
          <pc:sldMk cId="665349746" sldId="335"/>
        </pc:sldMkLst>
        <pc:spChg chg="mod">
          <ac:chgData name="Bridget Martin" userId="0dcc1e0ec9906cf7" providerId="LiveId" clId="{14F6C6CC-4131-4C22-B36B-3A5616F6637B}" dt="2020-11-30T12:24:54.101" v="408" actId="14100"/>
          <ac:spMkLst>
            <pc:docMk/>
            <pc:sldMk cId="665349746" sldId="335"/>
            <ac:spMk id="2" creationId="{F0178C6A-D343-4AF8-AEAD-F7569503AAE6}"/>
          </ac:spMkLst>
        </pc:spChg>
        <pc:spChg chg="mod">
          <ac:chgData name="Bridget Martin" userId="0dcc1e0ec9906cf7" providerId="LiveId" clId="{14F6C6CC-4131-4C22-B36B-3A5616F6637B}" dt="2020-11-30T12:48:58.579" v="1020" actId="207"/>
          <ac:spMkLst>
            <pc:docMk/>
            <pc:sldMk cId="665349746" sldId="335"/>
            <ac:spMk id="3" creationId="{9CC01CCB-8073-4B1E-82DA-8F21C5FF7ABC}"/>
          </ac:spMkLst>
        </pc:spChg>
        <pc:spChg chg="add del">
          <ac:chgData name="Bridget Martin" userId="0dcc1e0ec9906cf7" providerId="LiveId" clId="{14F6C6CC-4131-4C22-B36B-3A5616F6637B}" dt="2020-11-30T12:24:43.951" v="405" actId="26606"/>
          <ac:spMkLst>
            <pc:docMk/>
            <pc:sldMk cId="665349746" sldId="335"/>
            <ac:spMk id="9" creationId="{DB304A14-32D0-4873-B914-423ED7B8DAFD}"/>
          </ac:spMkLst>
        </pc:spChg>
        <pc:spChg chg="add del">
          <ac:chgData name="Bridget Martin" userId="0dcc1e0ec9906cf7" providerId="LiveId" clId="{14F6C6CC-4131-4C22-B36B-3A5616F6637B}" dt="2020-11-30T12:24:43.951" v="405" actId="26606"/>
          <ac:spMkLst>
            <pc:docMk/>
            <pc:sldMk cId="665349746" sldId="335"/>
            <ac:spMk id="11" creationId="{1D460C86-854F-4FB3-ABC2-E823D8FEB9DB}"/>
          </ac:spMkLst>
        </pc:spChg>
        <pc:spChg chg="add mod">
          <ac:chgData name="Bridget Martin" userId="0dcc1e0ec9906cf7" providerId="LiveId" clId="{14F6C6CC-4131-4C22-B36B-3A5616F6637B}" dt="2020-11-30T12:27:03.438" v="548" actId="1076"/>
          <ac:spMkLst>
            <pc:docMk/>
            <pc:sldMk cId="665349746" sldId="335"/>
            <ac:spMk id="12" creationId="{311C8595-795E-45C4-A624-8AF4FC595683}"/>
          </ac:spMkLst>
        </pc:spChg>
        <pc:spChg chg="add del">
          <ac:chgData name="Bridget Martin" userId="0dcc1e0ec9906cf7" providerId="LiveId" clId="{14F6C6CC-4131-4C22-B36B-3A5616F6637B}" dt="2020-11-30T12:24:43.951" v="405" actId="26606"/>
          <ac:spMkLst>
            <pc:docMk/>
            <pc:sldMk cId="665349746" sldId="335"/>
            <ac:spMk id="13" creationId="{BB48116A-278A-4CC5-89D3-9DE8E8FF1245}"/>
          </ac:spMkLst>
        </pc:spChg>
        <pc:spChg chg="add">
          <ac:chgData name="Bridget Martin" userId="0dcc1e0ec9906cf7" providerId="LiveId" clId="{14F6C6CC-4131-4C22-B36B-3A5616F6637B}" dt="2020-11-30T12:24:43.951" v="405" actId="26606"/>
          <ac:spMkLst>
            <pc:docMk/>
            <pc:sldMk cId="665349746" sldId="335"/>
            <ac:spMk id="18" creationId="{4F7EBAE4-9945-4473-9E34-B2C66EA0F03D}"/>
          </ac:spMkLst>
        </pc:spChg>
        <pc:spChg chg="add">
          <ac:chgData name="Bridget Martin" userId="0dcc1e0ec9906cf7" providerId="LiveId" clId="{14F6C6CC-4131-4C22-B36B-3A5616F6637B}" dt="2020-11-30T12:24:43.951" v="405" actId="26606"/>
          <ac:spMkLst>
            <pc:docMk/>
            <pc:sldMk cId="665349746" sldId="335"/>
            <ac:spMk id="20" creationId="{70BEB1E7-2F88-40BC-B73D-42E5B6F80BFC}"/>
          </ac:spMkLst>
        </pc:spChg>
        <pc:spChg chg="add">
          <ac:chgData name="Bridget Martin" userId="0dcc1e0ec9906cf7" providerId="LiveId" clId="{14F6C6CC-4131-4C22-B36B-3A5616F6637B}" dt="2020-11-30T12:24:43.951" v="405" actId="26606"/>
          <ac:spMkLst>
            <pc:docMk/>
            <pc:sldMk cId="665349746" sldId="335"/>
            <ac:spMk id="22" creationId="{A7B99495-F43F-4D80-A44F-2CB4764EB90B}"/>
          </ac:spMkLst>
        </pc:spChg>
        <pc:picChg chg="add mod">
          <ac:chgData name="Bridget Martin" userId="0dcc1e0ec9906cf7" providerId="LiveId" clId="{14F6C6CC-4131-4C22-B36B-3A5616F6637B}" dt="2020-11-30T12:24:43.951" v="405" actId="26606"/>
          <ac:picMkLst>
            <pc:docMk/>
            <pc:sldMk cId="665349746" sldId="335"/>
            <ac:picMk id="4" creationId="{F1360677-06D0-4E60-AE43-A26FD206870E}"/>
          </ac:picMkLst>
        </pc:picChg>
      </pc:sldChg>
      <pc:sldChg chg="addSp modSp new mod setBg">
        <pc:chgData name="Bridget Martin" userId="0dcc1e0ec9906cf7" providerId="LiveId" clId="{14F6C6CC-4131-4C22-B36B-3A5616F6637B}" dt="2020-11-30T12:30:12.677" v="593" actId="113"/>
        <pc:sldMkLst>
          <pc:docMk/>
          <pc:sldMk cId="1084909329" sldId="336"/>
        </pc:sldMkLst>
        <pc:spChg chg="mod">
          <ac:chgData name="Bridget Martin" userId="0dcc1e0ec9906cf7" providerId="LiveId" clId="{14F6C6CC-4131-4C22-B36B-3A5616F6637B}" dt="2020-11-30T12:29:48.496" v="589" actId="1076"/>
          <ac:spMkLst>
            <pc:docMk/>
            <pc:sldMk cId="1084909329" sldId="336"/>
            <ac:spMk id="2" creationId="{E55F56A9-9469-45E3-A722-A13DF76899E2}"/>
          </ac:spMkLst>
        </pc:spChg>
        <pc:spChg chg="mod ord">
          <ac:chgData name="Bridget Martin" userId="0dcc1e0ec9906cf7" providerId="LiveId" clId="{14F6C6CC-4131-4C22-B36B-3A5616F6637B}" dt="2020-11-30T12:29:46.012" v="588" actId="1076"/>
          <ac:spMkLst>
            <pc:docMk/>
            <pc:sldMk cId="1084909329" sldId="336"/>
            <ac:spMk id="3" creationId="{26A12C31-9C2D-4421-9186-69D23AF82C62}"/>
          </ac:spMkLst>
        </pc:spChg>
        <pc:spChg chg="add mod">
          <ac:chgData name="Bridget Martin" userId="0dcc1e0ec9906cf7" providerId="LiveId" clId="{14F6C6CC-4131-4C22-B36B-3A5616F6637B}" dt="2020-11-30T12:30:12.677" v="593" actId="113"/>
          <ac:spMkLst>
            <pc:docMk/>
            <pc:sldMk cId="1084909329" sldId="336"/>
            <ac:spMk id="8" creationId="{BE83C7EC-97A0-4B67-92EF-9910DEDD0E3F}"/>
          </ac:spMkLst>
        </pc:spChg>
        <pc:spChg chg="add">
          <ac:chgData name="Bridget Martin" userId="0dcc1e0ec9906cf7" providerId="LiveId" clId="{14F6C6CC-4131-4C22-B36B-3A5616F6637B}" dt="2020-11-30T12:29:07.536" v="577" actId="26606"/>
          <ac:spMkLst>
            <pc:docMk/>
            <pc:sldMk cId="1084909329" sldId="336"/>
            <ac:spMk id="9" creationId="{2EB492CD-616E-47F8-933B-5E2D952A0593}"/>
          </ac:spMkLst>
        </pc:spChg>
        <pc:spChg chg="add">
          <ac:chgData name="Bridget Martin" userId="0dcc1e0ec9906cf7" providerId="LiveId" clId="{14F6C6CC-4131-4C22-B36B-3A5616F6637B}" dt="2020-11-30T12:29:07.536" v="577" actId="26606"/>
          <ac:spMkLst>
            <pc:docMk/>
            <pc:sldMk cId="1084909329" sldId="336"/>
            <ac:spMk id="11" creationId="{59383CF9-23B5-4335-9B21-1791C4CF1C75}"/>
          </ac:spMkLst>
        </pc:spChg>
        <pc:spChg chg="add">
          <ac:chgData name="Bridget Martin" userId="0dcc1e0ec9906cf7" providerId="LiveId" clId="{14F6C6CC-4131-4C22-B36B-3A5616F6637B}" dt="2020-11-30T12:29:07.536" v="577" actId="26606"/>
          <ac:spMkLst>
            <pc:docMk/>
            <pc:sldMk cId="1084909329" sldId="336"/>
            <ac:spMk id="13" creationId="{0007FE00-9498-4706-B255-6437B0252C02}"/>
          </ac:spMkLst>
        </pc:spChg>
        <pc:picChg chg="add mod">
          <ac:chgData name="Bridget Martin" userId="0dcc1e0ec9906cf7" providerId="LiveId" clId="{14F6C6CC-4131-4C22-B36B-3A5616F6637B}" dt="2020-11-30T12:29:07.536" v="577" actId="26606"/>
          <ac:picMkLst>
            <pc:docMk/>
            <pc:sldMk cId="1084909329" sldId="336"/>
            <ac:picMk id="4" creationId="{279C39EA-7F89-4F69-8496-98122519C88E}"/>
          </ac:picMkLst>
        </pc:picChg>
      </pc:sldChg>
      <pc:sldChg chg="addSp modSp new mod setBg">
        <pc:chgData name="Bridget Martin" userId="0dcc1e0ec9906cf7" providerId="LiveId" clId="{14F6C6CC-4131-4C22-B36B-3A5616F6637B}" dt="2020-11-30T12:32:50.596" v="638" actId="1076"/>
        <pc:sldMkLst>
          <pc:docMk/>
          <pc:sldMk cId="3091086819" sldId="337"/>
        </pc:sldMkLst>
        <pc:spChg chg="mod">
          <ac:chgData name="Bridget Martin" userId="0dcc1e0ec9906cf7" providerId="LiveId" clId="{14F6C6CC-4131-4C22-B36B-3A5616F6637B}" dt="2020-11-30T12:31:55.470" v="616" actId="122"/>
          <ac:spMkLst>
            <pc:docMk/>
            <pc:sldMk cId="3091086819" sldId="337"/>
            <ac:spMk id="2" creationId="{13BC67B7-3748-466B-ABA0-2753CE30224A}"/>
          </ac:spMkLst>
        </pc:spChg>
        <pc:spChg chg="mod">
          <ac:chgData name="Bridget Martin" userId="0dcc1e0ec9906cf7" providerId="LiveId" clId="{14F6C6CC-4131-4C22-B36B-3A5616F6637B}" dt="2020-11-30T12:32:50.596" v="638" actId="1076"/>
          <ac:spMkLst>
            <pc:docMk/>
            <pc:sldMk cId="3091086819" sldId="337"/>
            <ac:spMk id="3" creationId="{54FEFC4E-4E2B-4790-B175-88BA7F789BA8}"/>
          </ac:spMkLst>
        </pc:spChg>
        <pc:spChg chg="add">
          <ac:chgData name="Bridget Martin" userId="0dcc1e0ec9906cf7" providerId="LiveId" clId="{14F6C6CC-4131-4C22-B36B-3A5616F6637B}" dt="2020-11-30T12:31:45.406" v="613" actId="26606"/>
          <ac:spMkLst>
            <pc:docMk/>
            <pc:sldMk cId="3091086819" sldId="337"/>
            <ac:spMk id="9" creationId="{6A84B152-3496-4C52-AF08-97AFFC09DD2C}"/>
          </ac:spMkLst>
        </pc:spChg>
        <pc:spChg chg="add">
          <ac:chgData name="Bridget Martin" userId="0dcc1e0ec9906cf7" providerId="LiveId" clId="{14F6C6CC-4131-4C22-B36B-3A5616F6637B}" dt="2020-11-30T12:31:45.406" v="613" actId="26606"/>
          <ac:spMkLst>
            <pc:docMk/>
            <pc:sldMk cId="3091086819" sldId="337"/>
            <ac:spMk id="11" creationId="{6B2ADB95-0FA3-4BD7-A8AC-89D014A83E5B}"/>
          </ac:spMkLst>
        </pc:spChg>
        <pc:spChg chg="add">
          <ac:chgData name="Bridget Martin" userId="0dcc1e0ec9906cf7" providerId="LiveId" clId="{14F6C6CC-4131-4C22-B36B-3A5616F6637B}" dt="2020-11-30T12:31:45.406" v="613" actId="26606"/>
          <ac:spMkLst>
            <pc:docMk/>
            <pc:sldMk cId="3091086819" sldId="337"/>
            <ac:spMk id="13" creationId="{C924DBCE-E731-4B22-8181-A39C1D86276C}"/>
          </ac:spMkLst>
        </pc:spChg>
        <pc:spChg chg="add mod">
          <ac:chgData name="Bridget Martin" userId="0dcc1e0ec9906cf7" providerId="LiveId" clId="{14F6C6CC-4131-4C22-B36B-3A5616F6637B}" dt="2020-11-30T12:32:47.656" v="637" actId="113"/>
          <ac:spMkLst>
            <pc:docMk/>
            <pc:sldMk cId="3091086819" sldId="337"/>
            <ac:spMk id="14" creationId="{63A93F8D-8577-4134-9BC6-1463A949A80A}"/>
          </ac:spMkLst>
        </pc:spChg>
        <pc:spChg chg="add">
          <ac:chgData name="Bridget Martin" userId="0dcc1e0ec9906cf7" providerId="LiveId" clId="{14F6C6CC-4131-4C22-B36B-3A5616F6637B}" dt="2020-11-30T12:31:45.406" v="613" actId="26606"/>
          <ac:spMkLst>
            <pc:docMk/>
            <pc:sldMk cId="3091086819" sldId="337"/>
            <ac:spMk id="15" creationId="{4CBF9756-6AC8-4C65-84DF-56FBFFA1D873}"/>
          </ac:spMkLst>
        </pc:spChg>
        <pc:spChg chg="add">
          <ac:chgData name="Bridget Martin" userId="0dcc1e0ec9906cf7" providerId="LiveId" clId="{14F6C6CC-4131-4C22-B36B-3A5616F6637B}" dt="2020-11-30T12:31:45.406" v="613" actId="26606"/>
          <ac:spMkLst>
            <pc:docMk/>
            <pc:sldMk cId="3091086819" sldId="337"/>
            <ac:spMk id="17" creationId="{2D385988-EAAF-4C27-AF8A-2BFBECAF3D4F}"/>
          </ac:spMkLst>
        </pc:spChg>
        <pc:spChg chg="add">
          <ac:chgData name="Bridget Martin" userId="0dcc1e0ec9906cf7" providerId="LiveId" clId="{14F6C6CC-4131-4C22-B36B-3A5616F6637B}" dt="2020-11-30T12:31:45.406" v="613" actId="26606"/>
          <ac:spMkLst>
            <pc:docMk/>
            <pc:sldMk cId="3091086819" sldId="337"/>
            <ac:spMk id="21" creationId="{B621D332-7329-4994-8836-C429A51B7549}"/>
          </ac:spMkLst>
        </pc:spChg>
        <pc:spChg chg="add">
          <ac:chgData name="Bridget Martin" userId="0dcc1e0ec9906cf7" providerId="LiveId" clId="{14F6C6CC-4131-4C22-B36B-3A5616F6637B}" dt="2020-11-30T12:31:45.406" v="613" actId="26606"/>
          <ac:spMkLst>
            <pc:docMk/>
            <pc:sldMk cId="3091086819" sldId="337"/>
            <ac:spMk id="23" creationId="{2D20F754-35A9-4508-BE3C-C59996D1437B}"/>
          </ac:spMkLst>
        </pc:spChg>
        <pc:picChg chg="add mod">
          <ac:chgData name="Bridget Martin" userId="0dcc1e0ec9906cf7" providerId="LiveId" clId="{14F6C6CC-4131-4C22-B36B-3A5616F6637B}" dt="2020-11-30T12:31:45.406" v="613" actId="26606"/>
          <ac:picMkLst>
            <pc:docMk/>
            <pc:sldMk cId="3091086819" sldId="337"/>
            <ac:picMk id="4" creationId="{B509B3B5-7A0E-43D8-8EA5-E5B124FF995E}"/>
          </ac:picMkLst>
        </pc:picChg>
        <pc:cxnChg chg="add">
          <ac:chgData name="Bridget Martin" userId="0dcc1e0ec9906cf7" providerId="LiveId" clId="{14F6C6CC-4131-4C22-B36B-3A5616F6637B}" dt="2020-11-30T12:31:45.406" v="613" actId="26606"/>
          <ac:cxnSpMkLst>
            <pc:docMk/>
            <pc:sldMk cId="3091086819" sldId="337"/>
            <ac:cxnSpMk id="19" creationId="{43621FD4-D14D-45D5-9A57-9A2DE5EA59C0}"/>
          </ac:cxnSpMkLst>
        </pc:cxnChg>
      </pc:sldChg>
      <pc:sldChg chg="addSp delSp modSp new mod setBg">
        <pc:chgData name="Bridget Martin" userId="0dcc1e0ec9906cf7" providerId="LiveId" clId="{14F6C6CC-4131-4C22-B36B-3A5616F6637B}" dt="2020-11-30T12:35:55.868" v="707" actId="113"/>
        <pc:sldMkLst>
          <pc:docMk/>
          <pc:sldMk cId="779009309" sldId="338"/>
        </pc:sldMkLst>
        <pc:spChg chg="mod">
          <ac:chgData name="Bridget Martin" userId="0dcc1e0ec9906cf7" providerId="LiveId" clId="{14F6C6CC-4131-4C22-B36B-3A5616F6637B}" dt="2020-11-30T12:35:55.868" v="707" actId="113"/>
          <ac:spMkLst>
            <pc:docMk/>
            <pc:sldMk cId="779009309" sldId="338"/>
            <ac:spMk id="2" creationId="{65C23471-5728-4747-ADF0-5BE372697EBE}"/>
          </ac:spMkLst>
        </pc:spChg>
        <pc:spChg chg="del mod">
          <ac:chgData name="Bridget Martin" userId="0dcc1e0ec9906cf7" providerId="LiveId" clId="{14F6C6CC-4131-4C22-B36B-3A5616F6637B}" dt="2020-11-30T12:33:22.990" v="663" actId="26606"/>
          <ac:spMkLst>
            <pc:docMk/>
            <pc:sldMk cId="779009309" sldId="338"/>
            <ac:spMk id="3" creationId="{A2B18AE9-17E0-41E7-9C4D-90562FFB5A15}"/>
          </ac:spMkLst>
        </pc:spChg>
        <pc:spChg chg="add">
          <ac:chgData name="Bridget Martin" userId="0dcc1e0ec9906cf7" providerId="LiveId" clId="{14F6C6CC-4131-4C22-B36B-3A5616F6637B}" dt="2020-11-30T12:33:22.990" v="663" actId="26606"/>
          <ac:spMkLst>
            <pc:docMk/>
            <pc:sldMk cId="779009309" sldId="338"/>
            <ac:spMk id="9" creationId="{7DA1F35B-C8F7-4A5A-9339-7DA4D785B300}"/>
          </ac:spMkLst>
        </pc:spChg>
        <pc:spChg chg="add">
          <ac:chgData name="Bridget Martin" userId="0dcc1e0ec9906cf7" providerId="LiveId" clId="{14F6C6CC-4131-4C22-B36B-3A5616F6637B}" dt="2020-11-30T12:33:22.990" v="663" actId="26606"/>
          <ac:spMkLst>
            <pc:docMk/>
            <pc:sldMk cId="779009309" sldId="338"/>
            <ac:spMk id="11" creationId="{B2D4AD41-40DA-4A81-92F5-B6E3BA1ED82A}"/>
          </ac:spMkLst>
        </pc:spChg>
        <pc:graphicFrameChg chg="add mod">
          <ac:chgData name="Bridget Martin" userId="0dcc1e0ec9906cf7" providerId="LiveId" clId="{14F6C6CC-4131-4C22-B36B-3A5616F6637B}" dt="2020-11-30T12:33:56.128" v="671" actId="255"/>
          <ac:graphicFrameMkLst>
            <pc:docMk/>
            <pc:sldMk cId="779009309" sldId="338"/>
            <ac:graphicFrameMk id="5" creationId="{D7D8639D-8751-4C7F-A34D-48C7FBABF865}"/>
          </ac:graphicFrameMkLst>
        </pc:graphicFrameChg>
      </pc:sldChg>
      <pc:sldChg chg="addSp modSp new mod setBg">
        <pc:chgData name="Bridget Martin" userId="0dcc1e0ec9906cf7" providerId="LiveId" clId="{14F6C6CC-4131-4C22-B36B-3A5616F6637B}" dt="2020-11-30T12:36:12.832" v="711" actId="113"/>
        <pc:sldMkLst>
          <pc:docMk/>
          <pc:sldMk cId="1521321349" sldId="339"/>
        </pc:sldMkLst>
        <pc:spChg chg="mod">
          <ac:chgData name="Bridget Martin" userId="0dcc1e0ec9906cf7" providerId="LiveId" clId="{14F6C6CC-4131-4C22-B36B-3A5616F6637B}" dt="2020-11-30T12:35:59.898" v="708" actId="113"/>
          <ac:spMkLst>
            <pc:docMk/>
            <pc:sldMk cId="1521321349" sldId="339"/>
            <ac:spMk id="2" creationId="{D0A6EB6E-8593-45C5-B3D2-8D2D5082DA67}"/>
          </ac:spMkLst>
        </pc:spChg>
        <pc:spChg chg="mod">
          <ac:chgData name="Bridget Martin" userId="0dcc1e0ec9906cf7" providerId="LiveId" clId="{14F6C6CC-4131-4C22-B36B-3A5616F6637B}" dt="2020-11-30T12:35:40.868" v="706" actId="207"/>
          <ac:spMkLst>
            <pc:docMk/>
            <pc:sldMk cId="1521321349" sldId="339"/>
            <ac:spMk id="3" creationId="{5EC8C7E3-B11D-4C50-BE41-CFC588EA0938}"/>
          </ac:spMkLst>
        </pc:spChg>
        <pc:spChg chg="add mod">
          <ac:chgData name="Bridget Martin" userId="0dcc1e0ec9906cf7" providerId="LiveId" clId="{14F6C6CC-4131-4C22-B36B-3A5616F6637B}" dt="2020-11-30T12:36:12.832" v="711" actId="113"/>
          <ac:spMkLst>
            <pc:docMk/>
            <pc:sldMk cId="1521321349" sldId="339"/>
            <ac:spMk id="7" creationId="{91993C30-A90A-4E0C-9BDF-195F505D618E}"/>
          </ac:spMkLst>
        </pc:spChg>
        <pc:spChg chg="add">
          <ac:chgData name="Bridget Martin" userId="0dcc1e0ec9906cf7" providerId="LiveId" clId="{14F6C6CC-4131-4C22-B36B-3A5616F6637B}" dt="2020-11-30T12:34:28.072" v="683" actId="26606"/>
          <ac:spMkLst>
            <pc:docMk/>
            <pc:sldMk cId="1521321349" sldId="339"/>
            <ac:spMk id="9" creationId="{460B0EFB-53ED-4F35-B05D-F658EA021C65}"/>
          </ac:spMkLst>
        </pc:spChg>
        <pc:spChg chg="add">
          <ac:chgData name="Bridget Martin" userId="0dcc1e0ec9906cf7" providerId="LiveId" clId="{14F6C6CC-4131-4C22-B36B-3A5616F6637B}" dt="2020-11-30T12:34:28.072" v="683" actId="26606"/>
          <ac:spMkLst>
            <pc:docMk/>
            <pc:sldMk cId="1521321349" sldId="339"/>
            <ac:spMk id="11" creationId="{835EF3DD-7D43-4A27-8967-A92FD8CC9365}"/>
          </ac:spMkLst>
        </pc:spChg>
        <pc:picChg chg="add mod ord">
          <ac:chgData name="Bridget Martin" userId="0dcc1e0ec9906cf7" providerId="LiveId" clId="{14F6C6CC-4131-4C22-B36B-3A5616F6637B}" dt="2020-11-30T12:34:28.072" v="683" actId="26606"/>
          <ac:picMkLst>
            <pc:docMk/>
            <pc:sldMk cId="1521321349" sldId="339"/>
            <ac:picMk id="4" creationId="{E91A962B-6603-4924-98F6-61CD569B6E52}"/>
          </ac:picMkLst>
        </pc:picChg>
      </pc:sldChg>
      <pc:sldChg chg="addSp modSp new mod setBg">
        <pc:chgData name="Bridget Martin" userId="0dcc1e0ec9906cf7" providerId="LiveId" clId="{14F6C6CC-4131-4C22-B36B-3A5616F6637B}" dt="2020-11-30T12:37:44.538" v="734"/>
        <pc:sldMkLst>
          <pc:docMk/>
          <pc:sldMk cId="2862164738" sldId="340"/>
        </pc:sldMkLst>
        <pc:spChg chg="mod">
          <ac:chgData name="Bridget Martin" userId="0dcc1e0ec9906cf7" providerId="LiveId" clId="{14F6C6CC-4131-4C22-B36B-3A5616F6637B}" dt="2020-11-30T12:36:57.378" v="721" actId="255"/>
          <ac:spMkLst>
            <pc:docMk/>
            <pc:sldMk cId="2862164738" sldId="340"/>
            <ac:spMk id="2" creationId="{95FDBF65-84DB-4DAA-91AF-155CE3CABA17}"/>
          </ac:spMkLst>
        </pc:spChg>
        <pc:spChg chg="mod">
          <ac:chgData name="Bridget Martin" userId="0dcc1e0ec9906cf7" providerId="LiveId" clId="{14F6C6CC-4131-4C22-B36B-3A5616F6637B}" dt="2020-11-30T12:37:31.953" v="733" actId="113"/>
          <ac:spMkLst>
            <pc:docMk/>
            <pc:sldMk cId="2862164738" sldId="340"/>
            <ac:spMk id="3" creationId="{EBA690E5-A280-455F-9C48-E8D0FF483F7F}"/>
          </ac:spMkLst>
        </pc:spChg>
        <pc:spChg chg="add mod">
          <ac:chgData name="Bridget Martin" userId="0dcc1e0ec9906cf7" providerId="LiveId" clId="{14F6C6CC-4131-4C22-B36B-3A5616F6637B}" dt="2020-11-30T12:37:44.538" v="734"/>
          <ac:spMkLst>
            <pc:docMk/>
            <pc:sldMk cId="2862164738" sldId="340"/>
            <ac:spMk id="8" creationId="{09ED3F15-9460-4C61-A15C-F58F9403B38E}"/>
          </ac:spMkLst>
        </pc:spChg>
        <pc:spChg chg="add">
          <ac:chgData name="Bridget Martin" userId="0dcc1e0ec9906cf7" providerId="LiveId" clId="{14F6C6CC-4131-4C22-B36B-3A5616F6637B}" dt="2020-11-30T12:36:50.569" v="720" actId="26606"/>
          <ac:spMkLst>
            <pc:docMk/>
            <pc:sldMk cId="2862164738" sldId="340"/>
            <ac:spMk id="9" creationId="{4AC6B390-BC59-4F1D-A0EE-D71A92F0A0B2}"/>
          </ac:spMkLst>
        </pc:spChg>
        <pc:spChg chg="add">
          <ac:chgData name="Bridget Martin" userId="0dcc1e0ec9906cf7" providerId="LiveId" clId="{14F6C6CC-4131-4C22-B36B-3A5616F6637B}" dt="2020-11-30T12:36:50.569" v="720" actId="26606"/>
          <ac:spMkLst>
            <pc:docMk/>
            <pc:sldMk cId="2862164738" sldId="340"/>
            <ac:spMk id="11" creationId="{B6C60D79-16F1-4C4B-B7E3-7634E7069CDE}"/>
          </ac:spMkLst>
        </pc:spChg>
        <pc:spChg chg="add">
          <ac:chgData name="Bridget Martin" userId="0dcc1e0ec9906cf7" providerId="LiveId" clId="{14F6C6CC-4131-4C22-B36B-3A5616F6637B}" dt="2020-11-30T12:36:50.569" v="720" actId="26606"/>
          <ac:spMkLst>
            <pc:docMk/>
            <pc:sldMk cId="2862164738" sldId="340"/>
            <ac:spMk id="13" creationId="{426B127E-6498-4C77-9C9D-4553A5113B80}"/>
          </ac:spMkLst>
        </pc:spChg>
        <pc:picChg chg="add mod ord">
          <ac:chgData name="Bridget Martin" userId="0dcc1e0ec9906cf7" providerId="LiveId" clId="{14F6C6CC-4131-4C22-B36B-3A5616F6637B}" dt="2020-11-30T12:36:50.569" v="720" actId="26606"/>
          <ac:picMkLst>
            <pc:docMk/>
            <pc:sldMk cId="2862164738" sldId="340"/>
            <ac:picMk id="4" creationId="{2FCA5363-3F83-4FAB-BC4A-53BB017B24CD}"/>
          </ac:picMkLst>
        </pc:picChg>
      </pc:sldChg>
      <pc:sldChg chg="addSp modSp new del mod">
        <pc:chgData name="Bridget Martin" userId="0dcc1e0ec9906cf7" providerId="LiveId" clId="{14F6C6CC-4131-4C22-B36B-3A5616F6637B}" dt="2020-11-30T12:46:33.464" v="865" actId="47"/>
        <pc:sldMkLst>
          <pc:docMk/>
          <pc:sldMk cId="1070890584" sldId="341"/>
        </pc:sldMkLst>
        <pc:spChg chg="mod">
          <ac:chgData name="Bridget Martin" userId="0dcc1e0ec9906cf7" providerId="LiveId" clId="{14F6C6CC-4131-4C22-B36B-3A5616F6637B}" dt="2020-11-30T12:38:01.084" v="746" actId="113"/>
          <ac:spMkLst>
            <pc:docMk/>
            <pc:sldMk cId="1070890584" sldId="341"/>
            <ac:spMk id="2" creationId="{4882EB7F-B3A2-4B9E-82EE-E73C0FDFDAFA}"/>
          </ac:spMkLst>
        </pc:spChg>
        <pc:spChg chg="mod">
          <ac:chgData name="Bridget Martin" userId="0dcc1e0ec9906cf7" providerId="LiveId" clId="{14F6C6CC-4131-4C22-B36B-3A5616F6637B}" dt="2020-11-30T12:38:06.009" v="747"/>
          <ac:spMkLst>
            <pc:docMk/>
            <pc:sldMk cId="1070890584" sldId="341"/>
            <ac:spMk id="3" creationId="{BFCEC4EA-96DF-4D3E-99A1-B1D539A29CB1}"/>
          </ac:spMkLst>
        </pc:spChg>
        <pc:picChg chg="add">
          <ac:chgData name="Bridget Martin" userId="0dcc1e0ec9906cf7" providerId="LiveId" clId="{14F6C6CC-4131-4C22-B36B-3A5616F6637B}" dt="2020-11-30T12:46:26.396" v="864" actId="22"/>
          <ac:picMkLst>
            <pc:docMk/>
            <pc:sldMk cId="1070890584" sldId="341"/>
            <ac:picMk id="5" creationId="{6FA21D0D-4FDA-4B30-B8CE-A23CD72483ED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A8149F-30FE-4B1C-B7C2-C1A968269F38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7851D87-8519-4DA6-BD3C-B9A19F8CEE98}">
      <dgm:prSet custT="1"/>
      <dgm:spPr/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Explain place in the action</a:t>
          </a:r>
        </a:p>
      </dgm:t>
    </dgm:pt>
    <dgm:pt modelId="{E45E929D-EF27-4953-81C7-C7D49AB688D8}" type="parTrans" cxnId="{7F22B536-AC71-456D-9688-3B49AD8EEEC6}">
      <dgm:prSet/>
      <dgm:spPr/>
      <dgm:t>
        <a:bodyPr/>
        <a:lstStyle/>
        <a:p>
          <a:endParaRPr lang="en-US"/>
        </a:p>
      </dgm:t>
    </dgm:pt>
    <dgm:pt modelId="{A4FC0C30-50DE-4D6B-978F-EA5F06B12F28}" type="sibTrans" cxnId="{7F22B536-AC71-456D-9688-3B49AD8EEEC6}">
      <dgm:prSet/>
      <dgm:spPr/>
      <dgm:t>
        <a:bodyPr/>
        <a:lstStyle/>
        <a:p>
          <a:endParaRPr lang="en-US"/>
        </a:p>
      </dgm:t>
    </dgm:pt>
    <dgm:pt modelId="{9209E3B9-386F-4134-892C-91DDE7652F34}">
      <dgm:prSet custT="1"/>
      <dgm:spPr/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Leader of the Chorus engages in conversation with actors</a:t>
          </a:r>
        </a:p>
      </dgm:t>
    </dgm:pt>
    <dgm:pt modelId="{92A98113-D414-44EE-81C9-422004081160}" type="parTrans" cxnId="{67D08B92-1D14-4DDF-99A7-78DC430B1D0D}">
      <dgm:prSet/>
      <dgm:spPr/>
      <dgm:t>
        <a:bodyPr/>
        <a:lstStyle/>
        <a:p>
          <a:endParaRPr lang="en-US"/>
        </a:p>
      </dgm:t>
    </dgm:pt>
    <dgm:pt modelId="{785194F7-EDEB-40A8-B5CB-71CD2D6C8E20}" type="sibTrans" cxnId="{67D08B92-1D14-4DDF-99A7-78DC430B1D0D}">
      <dgm:prSet/>
      <dgm:spPr/>
      <dgm:t>
        <a:bodyPr/>
        <a:lstStyle/>
        <a:p>
          <a:endParaRPr lang="en-US"/>
        </a:p>
      </dgm:t>
    </dgm:pt>
    <dgm:pt modelId="{9B113273-7709-4A46-A0FA-CCB8CF4CCEF9}">
      <dgm:prSet custT="1"/>
      <dgm:spPr/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Comment on the action/themes and offer opinions</a:t>
          </a:r>
        </a:p>
      </dgm:t>
    </dgm:pt>
    <dgm:pt modelId="{E6CEFFB3-E250-4802-BD77-23A9BEAB3E02}" type="parTrans" cxnId="{3341AD3D-25F0-4C52-BAC7-C74D9A5AAC2A}">
      <dgm:prSet/>
      <dgm:spPr/>
      <dgm:t>
        <a:bodyPr/>
        <a:lstStyle/>
        <a:p>
          <a:endParaRPr lang="en-US"/>
        </a:p>
      </dgm:t>
    </dgm:pt>
    <dgm:pt modelId="{C5A6832E-6DF3-441E-AD5B-DD14ADF48550}" type="sibTrans" cxnId="{3341AD3D-25F0-4C52-BAC7-C74D9A5AAC2A}">
      <dgm:prSet/>
      <dgm:spPr/>
      <dgm:t>
        <a:bodyPr/>
        <a:lstStyle/>
        <a:p>
          <a:endParaRPr lang="en-US"/>
        </a:p>
      </dgm:t>
    </dgm:pt>
    <dgm:pt modelId="{552C2A76-EDA4-4ADF-A8E0-A5D7BEBEB5B1}">
      <dgm:prSet custT="1"/>
      <dgm:spPr/>
      <dgm:t>
        <a:bodyPr/>
        <a:lstStyle/>
        <a:p>
          <a:r>
            <a:rPr lang="en-US" sz="1800">
              <a:latin typeface="Verdana" panose="020B0604030504040204" pitchFamily="34" charset="0"/>
              <a:ea typeface="Verdana" panose="020B0604030504040204" pitchFamily="34" charset="0"/>
            </a:rPr>
            <a:t>Allow time for the actors to enter/exit and change costumes</a:t>
          </a:r>
        </a:p>
      </dgm:t>
    </dgm:pt>
    <dgm:pt modelId="{AC40AEFD-BF1D-429D-9C38-BC9E1760B154}" type="parTrans" cxnId="{B26BF0AB-3801-4561-98F0-7D6452E24FA6}">
      <dgm:prSet/>
      <dgm:spPr/>
      <dgm:t>
        <a:bodyPr/>
        <a:lstStyle/>
        <a:p>
          <a:endParaRPr lang="en-US"/>
        </a:p>
      </dgm:t>
    </dgm:pt>
    <dgm:pt modelId="{B78B4903-9DCE-4857-8D83-2B0468F80F08}" type="sibTrans" cxnId="{B26BF0AB-3801-4561-98F0-7D6452E24FA6}">
      <dgm:prSet/>
      <dgm:spPr/>
      <dgm:t>
        <a:bodyPr/>
        <a:lstStyle/>
        <a:p>
          <a:endParaRPr lang="en-US"/>
        </a:p>
      </dgm:t>
    </dgm:pt>
    <dgm:pt modelId="{F5BA6FE1-2ECC-4832-99CD-942925BFB442}">
      <dgm:prSet custT="1"/>
      <dgm:spPr/>
      <dgm:t>
        <a:bodyPr/>
        <a:lstStyle/>
        <a:p>
          <a:r>
            <a:rPr lang="en-US" sz="1800">
              <a:latin typeface="Verdana" panose="020B0604030504040204" pitchFamily="34" charset="0"/>
              <a:ea typeface="Verdana" panose="020B0604030504040204" pitchFamily="34" charset="0"/>
            </a:rPr>
            <a:t>Offer some relief between intense scenes</a:t>
          </a:r>
        </a:p>
      </dgm:t>
    </dgm:pt>
    <dgm:pt modelId="{05A2747B-6066-4BD2-AB34-26B9A1B335F8}" type="parTrans" cxnId="{BF5C1D96-5C65-4BE0-9285-036AA5B924A4}">
      <dgm:prSet/>
      <dgm:spPr/>
      <dgm:t>
        <a:bodyPr/>
        <a:lstStyle/>
        <a:p>
          <a:endParaRPr lang="en-US"/>
        </a:p>
      </dgm:t>
    </dgm:pt>
    <dgm:pt modelId="{D06D5616-71A9-4716-B7E4-11513C710D97}" type="sibTrans" cxnId="{BF5C1D96-5C65-4BE0-9285-036AA5B924A4}">
      <dgm:prSet/>
      <dgm:spPr/>
      <dgm:t>
        <a:bodyPr/>
        <a:lstStyle/>
        <a:p>
          <a:endParaRPr lang="en-US"/>
        </a:p>
      </dgm:t>
    </dgm:pt>
    <dgm:pt modelId="{EA1F6BC6-59E8-4222-998E-683B95BAB04E}">
      <dgm:prSet custT="1"/>
      <dgm:spPr/>
      <dgm:t>
        <a:bodyPr/>
        <a:lstStyle/>
        <a:p>
          <a:r>
            <a:rPr lang="en-US" sz="1800">
              <a:latin typeface="Verdana" panose="020B0604030504040204" pitchFamily="34" charset="0"/>
              <a:ea typeface="Verdana" panose="020B0604030504040204" pitchFamily="34" charset="0"/>
            </a:rPr>
            <a:t>Generally cannot take part in the action</a:t>
          </a:r>
        </a:p>
      </dgm:t>
    </dgm:pt>
    <dgm:pt modelId="{3D48B632-49DB-4EAB-9551-833A781C4A93}" type="parTrans" cxnId="{1554E80D-B727-4674-83A2-3280DD5C7711}">
      <dgm:prSet/>
      <dgm:spPr/>
      <dgm:t>
        <a:bodyPr/>
        <a:lstStyle/>
        <a:p>
          <a:endParaRPr lang="en-US"/>
        </a:p>
      </dgm:t>
    </dgm:pt>
    <dgm:pt modelId="{E756DD73-F73B-4618-97B7-2A8335079415}" type="sibTrans" cxnId="{1554E80D-B727-4674-83A2-3280DD5C7711}">
      <dgm:prSet/>
      <dgm:spPr/>
      <dgm:t>
        <a:bodyPr/>
        <a:lstStyle/>
        <a:p>
          <a:endParaRPr lang="en-US"/>
        </a:p>
      </dgm:t>
    </dgm:pt>
    <dgm:pt modelId="{447BD7FC-12C2-4E4D-823C-FB5A00FFDF51}" type="pres">
      <dgm:prSet presAssocID="{97A8149F-30FE-4B1C-B7C2-C1A968269F38}" presName="diagram" presStyleCnt="0">
        <dgm:presLayoutVars>
          <dgm:dir/>
          <dgm:resizeHandles val="exact"/>
        </dgm:presLayoutVars>
      </dgm:prSet>
      <dgm:spPr/>
    </dgm:pt>
    <dgm:pt modelId="{B7E13D83-B9BA-4A42-B857-D829443B69B7}" type="pres">
      <dgm:prSet presAssocID="{07851D87-8519-4DA6-BD3C-B9A19F8CEE98}" presName="node" presStyleLbl="node1" presStyleIdx="0" presStyleCnt="6">
        <dgm:presLayoutVars>
          <dgm:bulletEnabled val="1"/>
        </dgm:presLayoutVars>
      </dgm:prSet>
      <dgm:spPr/>
    </dgm:pt>
    <dgm:pt modelId="{D3F3256D-2321-4C3E-838B-DF4F303C3E87}" type="pres">
      <dgm:prSet presAssocID="{A4FC0C30-50DE-4D6B-978F-EA5F06B12F28}" presName="sibTrans" presStyleCnt="0"/>
      <dgm:spPr/>
    </dgm:pt>
    <dgm:pt modelId="{3FB7BD2B-6A60-4C5E-A319-003F9A1A1D52}" type="pres">
      <dgm:prSet presAssocID="{9209E3B9-386F-4134-892C-91DDE7652F34}" presName="node" presStyleLbl="node1" presStyleIdx="1" presStyleCnt="6">
        <dgm:presLayoutVars>
          <dgm:bulletEnabled val="1"/>
        </dgm:presLayoutVars>
      </dgm:prSet>
      <dgm:spPr/>
    </dgm:pt>
    <dgm:pt modelId="{F34B8122-046B-4147-88B2-4BCEA17F18EA}" type="pres">
      <dgm:prSet presAssocID="{785194F7-EDEB-40A8-B5CB-71CD2D6C8E20}" presName="sibTrans" presStyleCnt="0"/>
      <dgm:spPr/>
    </dgm:pt>
    <dgm:pt modelId="{D82A68E6-308B-4C2E-B8B5-B4FBFAD74090}" type="pres">
      <dgm:prSet presAssocID="{9B113273-7709-4A46-A0FA-CCB8CF4CCEF9}" presName="node" presStyleLbl="node1" presStyleIdx="2" presStyleCnt="6">
        <dgm:presLayoutVars>
          <dgm:bulletEnabled val="1"/>
        </dgm:presLayoutVars>
      </dgm:prSet>
      <dgm:spPr/>
    </dgm:pt>
    <dgm:pt modelId="{C198304C-FC1C-4778-B66C-0C5479E6764D}" type="pres">
      <dgm:prSet presAssocID="{C5A6832E-6DF3-441E-AD5B-DD14ADF48550}" presName="sibTrans" presStyleCnt="0"/>
      <dgm:spPr/>
    </dgm:pt>
    <dgm:pt modelId="{034C8146-F291-442E-981D-8E8F02599F64}" type="pres">
      <dgm:prSet presAssocID="{552C2A76-EDA4-4ADF-A8E0-A5D7BEBEB5B1}" presName="node" presStyleLbl="node1" presStyleIdx="3" presStyleCnt="6">
        <dgm:presLayoutVars>
          <dgm:bulletEnabled val="1"/>
        </dgm:presLayoutVars>
      </dgm:prSet>
      <dgm:spPr/>
    </dgm:pt>
    <dgm:pt modelId="{EFDC97B8-3A49-4C20-9ED7-C7DE1361D27C}" type="pres">
      <dgm:prSet presAssocID="{B78B4903-9DCE-4857-8D83-2B0468F80F08}" presName="sibTrans" presStyleCnt="0"/>
      <dgm:spPr/>
    </dgm:pt>
    <dgm:pt modelId="{C69B7774-F713-48B6-AE60-22C913E259B9}" type="pres">
      <dgm:prSet presAssocID="{F5BA6FE1-2ECC-4832-99CD-942925BFB442}" presName="node" presStyleLbl="node1" presStyleIdx="4" presStyleCnt="6">
        <dgm:presLayoutVars>
          <dgm:bulletEnabled val="1"/>
        </dgm:presLayoutVars>
      </dgm:prSet>
      <dgm:spPr/>
    </dgm:pt>
    <dgm:pt modelId="{F9D45BF1-F217-496A-A7BE-D1E8F773A70F}" type="pres">
      <dgm:prSet presAssocID="{D06D5616-71A9-4716-B7E4-11513C710D97}" presName="sibTrans" presStyleCnt="0"/>
      <dgm:spPr/>
    </dgm:pt>
    <dgm:pt modelId="{A0E474CC-DB7F-4E78-8F79-0F867A9FB085}" type="pres">
      <dgm:prSet presAssocID="{EA1F6BC6-59E8-4222-998E-683B95BAB04E}" presName="node" presStyleLbl="node1" presStyleIdx="5" presStyleCnt="6">
        <dgm:presLayoutVars>
          <dgm:bulletEnabled val="1"/>
        </dgm:presLayoutVars>
      </dgm:prSet>
      <dgm:spPr/>
    </dgm:pt>
  </dgm:ptLst>
  <dgm:cxnLst>
    <dgm:cxn modelId="{1554E80D-B727-4674-83A2-3280DD5C7711}" srcId="{97A8149F-30FE-4B1C-B7C2-C1A968269F38}" destId="{EA1F6BC6-59E8-4222-998E-683B95BAB04E}" srcOrd="5" destOrd="0" parTransId="{3D48B632-49DB-4EAB-9551-833A781C4A93}" sibTransId="{E756DD73-F73B-4618-97B7-2A8335079415}"/>
    <dgm:cxn modelId="{7F22B536-AC71-456D-9688-3B49AD8EEEC6}" srcId="{97A8149F-30FE-4B1C-B7C2-C1A968269F38}" destId="{07851D87-8519-4DA6-BD3C-B9A19F8CEE98}" srcOrd="0" destOrd="0" parTransId="{E45E929D-EF27-4953-81C7-C7D49AB688D8}" sibTransId="{A4FC0C30-50DE-4D6B-978F-EA5F06B12F28}"/>
    <dgm:cxn modelId="{3341AD3D-25F0-4C52-BAC7-C74D9A5AAC2A}" srcId="{97A8149F-30FE-4B1C-B7C2-C1A968269F38}" destId="{9B113273-7709-4A46-A0FA-CCB8CF4CCEF9}" srcOrd="2" destOrd="0" parTransId="{E6CEFFB3-E250-4802-BD77-23A9BEAB3E02}" sibTransId="{C5A6832E-6DF3-441E-AD5B-DD14ADF48550}"/>
    <dgm:cxn modelId="{45C5BD3F-966A-43C4-9389-912EEF946652}" type="presOf" srcId="{552C2A76-EDA4-4ADF-A8E0-A5D7BEBEB5B1}" destId="{034C8146-F291-442E-981D-8E8F02599F64}" srcOrd="0" destOrd="0" presId="urn:microsoft.com/office/officeart/2005/8/layout/default"/>
    <dgm:cxn modelId="{A63CEF47-4A1F-4B35-AF86-43146211956A}" type="presOf" srcId="{9B113273-7709-4A46-A0FA-CCB8CF4CCEF9}" destId="{D82A68E6-308B-4C2E-B8B5-B4FBFAD74090}" srcOrd="0" destOrd="0" presId="urn:microsoft.com/office/officeart/2005/8/layout/default"/>
    <dgm:cxn modelId="{F01EA06A-5F1D-4F63-BF36-FA5EA2F0E841}" type="presOf" srcId="{07851D87-8519-4DA6-BD3C-B9A19F8CEE98}" destId="{B7E13D83-B9BA-4A42-B857-D829443B69B7}" srcOrd="0" destOrd="0" presId="urn:microsoft.com/office/officeart/2005/8/layout/default"/>
    <dgm:cxn modelId="{2727B052-1200-459F-9296-882DD80F70E9}" type="presOf" srcId="{9209E3B9-386F-4134-892C-91DDE7652F34}" destId="{3FB7BD2B-6A60-4C5E-A319-003F9A1A1D52}" srcOrd="0" destOrd="0" presId="urn:microsoft.com/office/officeart/2005/8/layout/default"/>
    <dgm:cxn modelId="{E7A9958E-ABAC-4FB9-B2B7-EDB4F5A352BF}" type="presOf" srcId="{EA1F6BC6-59E8-4222-998E-683B95BAB04E}" destId="{A0E474CC-DB7F-4E78-8F79-0F867A9FB085}" srcOrd="0" destOrd="0" presId="urn:microsoft.com/office/officeart/2005/8/layout/default"/>
    <dgm:cxn modelId="{67D08B92-1D14-4DDF-99A7-78DC430B1D0D}" srcId="{97A8149F-30FE-4B1C-B7C2-C1A968269F38}" destId="{9209E3B9-386F-4134-892C-91DDE7652F34}" srcOrd="1" destOrd="0" parTransId="{92A98113-D414-44EE-81C9-422004081160}" sibTransId="{785194F7-EDEB-40A8-B5CB-71CD2D6C8E20}"/>
    <dgm:cxn modelId="{BF5C1D96-5C65-4BE0-9285-036AA5B924A4}" srcId="{97A8149F-30FE-4B1C-B7C2-C1A968269F38}" destId="{F5BA6FE1-2ECC-4832-99CD-942925BFB442}" srcOrd="4" destOrd="0" parTransId="{05A2747B-6066-4BD2-AB34-26B9A1B335F8}" sibTransId="{D06D5616-71A9-4716-B7E4-11513C710D97}"/>
    <dgm:cxn modelId="{E9308D96-95C7-4FF5-A060-E15021F27D35}" type="presOf" srcId="{97A8149F-30FE-4B1C-B7C2-C1A968269F38}" destId="{447BD7FC-12C2-4E4D-823C-FB5A00FFDF51}" srcOrd="0" destOrd="0" presId="urn:microsoft.com/office/officeart/2005/8/layout/default"/>
    <dgm:cxn modelId="{B26BF0AB-3801-4561-98F0-7D6452E24FA6}" srcId="{97A8149F-30FE-4B1C-B7C2-C1A968269F38}" destId="{552C2A76-EDA4-4ADF-A8E0-A5D7BEBEB5B1}" srcOrd="3" destOrd="0" parTransId="{AC40AEFD-BF1D-429D-9C38-BC9E1760B154}" sibTransId="{B78B4903-9DCE-4857-8D83-2B0468F80F08}"/>
    <dgm:cxn modelId="{B6EDBEF0-479E-4717-A0F7-6DDA2E609F3A}" type="presOf" srcId="{F5BA6FE1-2ECC-4832-99CD-942925BFB442}" destId="{C69B7774-F713-48B6-AE60-22C913E259B9}" srcOrd="0" destOrd="0" presId="urn:microsoft.com/office/officeart/2005/8/layout/default"/>
    <dgm:cxn modelId="{7EBA2FB3-AE6A-4C99-8EED-B4AC7DA57316}" type="presParOf" srcId="{447BD7FC-12C2-4E4D-823C-FB5A00FFDF51}" destId="{B7E13D83-B9BA-4A42-B857-D829443B69B7}" srcOrd="0" destOrd="0" presId="urn:microsoft.com/office/officeart/2005/8/layout/default"/>
    <dgm:cxn modelId="{BB9B48FA-5595-4949-9AF5-37B79F2FA257}" type="presParOf" srcId="{447BD7FC-12C2-4E4D-823C-FB5A00FFDF51}" destId="{D3F3256D-2321-4C3E-838B-DF4F303C3E87}" srcOrd="1" destOrd="0" presId="urn:microsoft.com/office/officeart/2005/8/layout/default"/>
    <dgm:cxn modelId="{A2E3EF86-20DD-4BF5-93AC-FBA2E64F2FB2}" type="presParOf" srcId="{447BD7FC-12C2-4E4D-823C-FB5A00FFDF51}" destId="{3FB7BD2B-6A60-4C5E-A319-003F9A1A1D52}" srcOrd="2" destOrd="0" presId="urn:microsoft.com/office/officeart/2005/8/layout/default"/>
    <dgm:cxn modelId="{B8F9945D-8B11-4E72-9A93-8DEC94B3478F}" type="presParOf" srcId="{447BD7FC-12C2-4E4D-823C-FB5A00FFDF51}" destId="{F34B8122-046B-4147-88B2-4BCEA17F18EA}" srcOrd="3" destOrd="0" presId="urn:microsoft.com/office/officeart/2005/8/layout/default"/>
    <dgm:cxn modelId="{C891EC08-7D4B-4178-887F-56573F5F463E}" type="presParOf" srcId="{447BD7FC-12C2-4E4D-823C-FB5A00FFDF51}" destId="{D82A68E6-308B-4C2E-B8B5-B4FBFAD74090}" srcOrd="4" destOrd="0" presId="urn:microsoft.com/office/officeart/2005/8/layout/default"/>
    <dgm:cxn modelId="{4FC20D1A-FC44-4B06-8308-E3C12DB43CA8}" type="presParOf" srcId="{447BD7FC-12C2-4E4D-823C-FB5A00FFDF51}" destId="{C198304C-FC1C-4778-B66C-0C5479E6764D}" srcOrd="5" destOrd="0" presId="urn:microsoft.com/office/officeart/2005/8/layout/default"/>
    <dgm:cxn modelId="{FD3960C8-7420-4E08-8A1D-6F3C01E3C327}" type="presParOf" srcId="{447BD7FC-12C2-4E4D-823C-FB5A00FFDF51}" destId="{034C8146-F291-442E-981D-8E8F02599F64}" srcOrd="6" destOrd="0" presId="urn:microsoft.com/office/officeart/2005/8/layout/default"/>
    <dgm:cxn modelId="{D4048727-8C48-489D-BF1C-9BAD13B61B04}" type="presParOf" srcId="{447BD7FC-12C2-4E4D-823C-FB5A00FFDF51}" destId="{EFDC97B8-3A49-4C20-9ED7-C7DE1361D27C}" srcOrd="7" destOrd="0" presId="urn:microsoft.com/office/officeart/2005/8/layout/default"/>
    <dgm:cxn modelId="{4C960833-1900-43EC-9A56-5927E7214439}" type="presParOf" srcId="{447BD7FC-12C2-4E4D-823C-FB5A00FFDF51}" destId="{C69B7774-F713-48B6-AE60-22C913E259B9}" srcOrd="8" destOrd="0" presId="urn:microsoft.com/office/officeart/2005/8/layout/default"/>
    <dgm:cxn modelId="{B21F9E64-A34A-4231-9B16-C919A356D2FD}" type="presParOf" srcId="{447BD7FC-12C2-4E4D-823C-FB5A00FFDF51}" destId="{F9D45BF1-F217-496A-A7BE-D1E8F773A70F}" srcOrd="9" destOrd="0" presId="urn:microsoft.com/office/officeart/2005/8/layout/default"/>
    <dgm:cxn modelId="{8DAD191E-EE39-4621-9769-62F89C5BFA95}" type="presParOf" srcId="{447BD7FC-12C2-4E4D-823C-FB5A00FFDF51}" destId="{A0E474CC-DB7F-4E78-8F79-0F867A9FB08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E13D83-B9BA-4A42-B857-D829443B69B7}">
      <dsp:nvSpPr>
        <dsp:cNvPr id="0" name=""/>
        <dsp:cNvSpPr/>
      </dsp:nvSpPr>
      <dsp:spPr>
        <a:xfrm>
          <a:off x="509349" y="548"/>
          <a:ext cx="2967781" cy="17806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Explain place in the action</a:t>
          </a:r>
        </a:p>
      </dsp:txBody>
      <dsp:txXfrm>
        <a:off x="509349" y="548"/>
        <a:ext cx="2967781" cy="1780668"/>
      </dsp:txXfrm>
    </dsp:sp>
    <dsp:sp modelId="{3FB7BD2B-6A60-4C5E-A319-003F9A1A1D52}">
      <dsp:nvSpPr>
        <dsp:cNvPr id="0" name=""/>
        <dsp:cNvSpPr/>
      </dsp:nvSpPr>
      <dsp:spPr>
        <a:xfrm>
          <a:off x="3773909" y="548"/>
          <a:ext cx="2967781" cy="17806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Leader of the Chorus engages in conversation with actors</a:t>
          </a:r>
        </a:p>
      </dsp:txBody>
      <dsp:txXfrm>
        <a:off x="3773909" y="548"/>
        <a:ext cx="2967781" cy="1780668"/>
      </dsp:txXfrm>
    </dsp:sp>
    <dsp:sp modelId="{D82A68E6-308B-4C2E-B8B5-B4FBFAD74090}">
      <dsp:nvSpPr>
        <dsp:cNvPr id="0" name=""/>
        <dsp:cNvSpPr/>
      </dsp:nvSpPr>
      <dsp:spPr>
        <a:xfrm>
          <a:off x="7038468" y="548"/>
          <a:ext cx="2967781" cy="17806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Comment on the action/themes and offer opinions</a:t>
          </a:r>
        </a:p>
      </dsp:txBody>
      <dsp:txXfrm>
        <a:off x="7038468" y="548"/>
        <a:ext cx="2967781" cy="1780668"/>
      </dsp:txXfrm>
    </dsp:sp>
    <dsp:sp modelId="{034C8146-F291-442E-981D-8E8F02599F64}">
      <dsp:nvSpPr>
        <dsp:cNvPr id="0" name=""/>
        <dsp:cNvSpPr/>
      </dsp:nvSpPr>
      <dsp:spPr>
        <a:xfrm>
          <a:off x="509349" y="2077995"/>
          <a:ext cx="2967781" cy="178066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Verdana" panose="020B0604030504040204" pitchFamily="34" charset="0"/>
              <a:ea typeface="Verdana" panose="020B0604030504040204" pitchFamily="34" charset="0"/>
            </a:rPr>
            <a:t>Allow time for the actors to enter/exit and change costumes</a:t>
          </a:r>
        </a:p>
      </dsp:txBody>
      <dsp:txXfrm>
        <a:off x="509349" y="2077995"/>
        <a:ext cx="2967781" cy="1780668"/>
      </dsp:txXfrm>
    </dsp:sp>
    <dsp:sp modelId="{C69B7774-F713-48B6-AE60-22C913E259B9}">
      <dsp:nvSpPr>
        <dsp:cNvPr id="0" name=""/>
        <dsp:cNvSpPr/>
      </dsp:nvSpPr>
      <dsp:spPr>
        <a:xfrm>
          <a:off x="3773909" y="2077995"/>
          <a:ext cx="2967781" cy="178066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Verdana" panose="020B0604030504040204" pitchFamily="34" charset="0"/>
              <a:ea typeface="Verdana" panose="020B0604030504040204" pitchFamily="34" charset="0"/>
            </a:rPr>
            <a:t>Offer some relief between intense scenes</a:t>
          </a:r>
        </a:p>
      </dsp:txBody>
      <dsp:txXfrm>
        <a:off x="3773909" y="2077995"/>
        <a:ext cx="2967781" cy="1780668"/>
      </dsp:txXfrm>
    </dsp:sp>
    <dsp:sp modelId="{A0E474CC-DB7F-4E78-8F79-0F867A9FB085}">
      <dsp:nvSpPr>
        <dsp:cNvPr id="0" name=""/>
        <dsp:cNvSpPr/>
      </dsp:nvSpPr>
      <dsp:spPr>
        <a:xfrm>
          <a:off x="7038468" y="2077995"/>
          <a:ext cx="2967781" cy="17806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Verdana" panose="020B0604030504040204" pitchFamily="34" charset="0"/>
              <a:ea typeface="Verdana" panose="020B0604030504040204" pitchFamily="34" charset="0"/>
            </a:rPr>
            <a:t>Generally cannot take part in the action</a:t>
          </a:r>
        </a:p>
      </dsp:txBody>
      <dsp:txXfrm>
        <a:off x="7038468" y="2077995"/>
        <a:ext cx="2967781" cy="17806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69B57-5CCB-4234-9B09-7F8AD4989876}" type="datetimeFigureOut">
              <a:rPr lang="en-IE" smtClean="0"/>
              <a:t>30/11/2020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DD993-D886-485E-8845-F54B0AF8FDF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11737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98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831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49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44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510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71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278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11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15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9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973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sitworldheritage.com/en/eu/the-epidaurus-festival/0a2b1b4d-b47b-4581-8b70-34f0a8cd4ff2" TargetMode="External"/><Relationship Id="rId4" Type="http://schemas.openxmlformats.org/officeDocument/2006/relationships/hyperlink" Target="https://www.gtp.gr/TDirectoryDetails.asp?ID=8032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storyofstyles.com/course-content/greek-theatre-ground-plan/image_view_fullscreen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isitworldheritage.com/en/eu/the-epidaurus-festival/0a2b1b4d-b47b-4581-8b70-34f0a8cd4ff2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l.ac.uk/institute-of-advanced-studies/events/2017/jun/edges-human-embodiment-enactment-and-materiality-greek-tragedy-symposium-professor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eeka.com/peloponnese/epidaurus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daskalia.net/studyarea/td06b.html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daskalia.net/studyarea/greekstagecraft.html" TargetMode="Externa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Calyx-Krater_attributed_to_Near_the_Policoro_Painter,_c._400_BCE.JPG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83BEA8-6BE6-423A-967A-2F166BE30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2985" y="1690670"/>
            <a:ext cx="7288018" cy="3004145"/>
          </a:xfrm>
        </p:spPr>
        <p:txBody>
          <a:bodyPr>
            <a:noAutofit/>
          </a:bodyPr>
          <a:lstStyle/>
          <a:p>
            <a:r>
              <a:rPr lang="en-US" sz="8100" b="1" dirty="0"/>
              <a:t>Ancient Greek theatre</a:t>
            </a:r>
            <a:endParaRPr lang="en-IE" sz="8100" b="1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Logo, calendar&#10;&#10;Description automatically generated">
            <a:extLst>
              <a:ext uri="{FF2B5EF4-FFF2-40B4-BE49-F238E27FC236}">
                <a16:creationId xmlns:a16="http://schemas.microsoft.com/office/drawing/2014/main" id="{9071F6E5-72BC-4E09-A449-8D674E4C32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r="1" b="1"/>
          <a:stretch/>
        </p:blipFill>
        <p:spPr>
          <a:xfrm>
            <a:off x="525413" y="1218100"/>
            <a:ext cx="3949230" cy="3949230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830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D4ACE-6DA9-4DB9-B8F5-CED2B8E86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227" y="659297"/>
            <a:ext cx="5920234" cy="5788155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Greek tragedies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were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  <a:t>dramas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performed in Greece (especially Athens) from the 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mid-sixth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to the 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mid-third century B.C.</a:t>
            </a:r>
          </a:p>
          <a:p>
            <a:endParaRPr lang="en-U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Tragedy first introduced by </a:t>
            </a:r>
            <a:r>
              <a:rPr lang="en-US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Thespis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in c. 534 B.C.</a:t>
            </a:r>
          </a:p>
          <a:p>
            <a:endParaRPr lang="en-U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Only 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33 tragedies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survive </a:t>
            </a:r>
            <a:r>
              <a:rPr lang="en-US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fully intact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(there are lots of fragments). All are from the fifth century B.C., and all come from three tragedians…</a:t>
            </a:r>
          </a:p>
          <a:p>
            <a:endParaRPr lang="en-U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  <a:r>
              <a:rPr lang="en-US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Aeschylus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(c. 525-456 B.C.)</a:t>
            </a:r>
          </a:p>
          <a:p>
            <a:pPr marL="0" indent="0">
              <a:buNone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Sophocles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(496-406 B.C.)</a:t>
            </a:r>
          </a:p>
          <a:p>
            <a:pPr marL="0" indent="0">
              <a:buNone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Euripides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(480-407 B.C.)</a:t>
            </a:r>
          </a:p>
          <a:p>
            <a:endParaRPr lang="en-IE" sz="15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FBD211C-3D5A-4554-A1B2-44CC749E0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5" b="16305"/>
          <a:stretch/>
        </p:blipFill>
        <p:spPr bwMode="auto"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740C39-5624-40C3-BF65-CA007E172CF1}"/>
              </a:ext>
            </a:extLst>
          </p:cNvPr>
          <p:cNvSpPr txBox="1"/>
          <p:nvPr/>
        </p:nvSpPr>
        <p:spPr>
          <a:xfrm>
            <a:off x="1744824" y="6531429"/>
            <a:ext cx="5444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900" b="1" dirty="0">
                <a:latin typeface="Verdana" panose="020B0604030504040204" pitchFamily="34" charset="0"/>
                <a:ea typeface="Verdana" panose="020B0604030504040204" pitchFamily="34" charset="0"/>
              </a:rPr>
              <a:t>Image source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: https://commons.wikimedia.org/wiki/File:Euripides_Pio-Clementino_Inv302.jpg, Accessed 9/11/20, 10:16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57774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59916-C1AA-4BFA-91D6-70A422481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79" y="91510"/>
            <a:ext cx="5016338" cy="139169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IE" sz="31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Where were tragedies performed?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21FAB4F-9FE4-4B1A-834A-87EDDE47D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629" y="1483202"/>
            <a:ext cx="4478865" cy="4734210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Theatre of Dionysus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(right) on the southeastern slope of the </a:t>
            </a:r>
            <a:r>
              <a:rPr lang="en-US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acropolis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in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Athens</a:t>
            </a:r>
          </a:p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Below is an image of the </a:t>
            </a:r>
            <a:r>
              <a:rPr lang="en-US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Theatre at Epidaurus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in Greece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Picture 4" descr="http://www.planetware.com/photos-large/GR/theatre-of-dionysos.jpg">
            <a:extLst>
              <a:ext uri="{FF2B5EF4-FFF2-40B4-BE49-F238E27FC236}">
                <a16:creationId xmlns:a16="http://schemas.microsoft.com/office/drawing/2014/main" id="{B404F1E3-F587-4EB8-8EB6-A9174D3213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1" r="15615" b="1"/>
          <a:stretch/>
        </p:blipFill>
        <p:spPr bwMode="auto">
          <a:xfrm>
            <a:off x="5120117" y="461681"/>
            <a:ext cx="6585549" cy="5934638"/>
          </a:xfrm>
          <a:custGeom>
            <a:avLst/>
            <a:gdLst/>
            <a:ahLst/>
            <a:cxnLst/>
            <a:rect l="l" t="t" r="r" b="b"/>
            <a:pathLst>
              <a:path w="6585549" h="5934638">
                <a:moveTo>
                  <a:pt x="225406" y="0"/>
                </a:moveTo>
                <a:lnTo>
                  <a:pt x="6585549" y="0"/>
                </a:lnTo>
                <a:lnTo>
                  <a:pt x="6585549" y="5934638"/>
                </a:lnTo>
                <a:lnTo>
                  <a:pt x="226600" y="5934638"/>
                </a:lnTo>
                <a:lnTo>
                  <a:pt x="214529" y="5856373"/>
                </a:lnTo>
                <a:lnTo>
                  <a:pt x="203238" y="5780097"/>
                </a:lnTo>
                <a:lnTo>
                  <a:pt x="191320" y="5689292"/>
                </a:lnTo>
                <a:lnTo>
                  <a:pt x="177049" y="5581536"/>
                </a:lnTo>
                <a:lnTo>
                  <a:pt x="161995" y="5462279"/>
                </a:lnTo>
                <a:lnTo>
                  <a:pt x="146156" y="5327888"/>
                </a:lnTo>
                <a:lnTo>
                  <a:pt x="129376" y="5181389"/>
                </a:lnTo>
                <a:lnTo>
                  <a:pt x="112596" y="5022177"/>
                </a:lnTo>
                <a:lnTo>
                  <a:pt x="95503" y="4852675"/>
                </a:lnTo>
                <a:lnTo>
                  <a:pt x="79664" y="4669854"/>
                </a:lnTo>
                <a:lnTo>
                  <a:pt x="64453" y="4478558"/>
                </a:lnTo>
                <a:lnTo>
                  <a:pt x="50652" y="4276365"/>
                </a:lnTo>
                <a:lnTo>
                  <a:pt x="37480" y="4065697"/>
                </a:lnTo>
                <a:lnTo>
                  <a:pt x="25091" y="3845949"/>
                </a:lnTo>
                <a:lnTo>
                  <a:pt x="20700" y="3733351"/>
                </a:lnTo>
                <a:lnTo>
                  <a:pt x="15838" y="3618331"/>
                </a:lnTo>
                <a:lnTo>
                  <a:pt x="11291" y="3501495"/>
                </a:lnTo>
                <a:lnTo>
                  <a:pt x="8311" y="3384054"/>
                </a:lnTo>
                <a:lnTo>
                  <a:pt x="5645" y="3264191"/>
                </a:lnTo>
                <a:lnTo>
                  <a:pt x="2822" y="3143118"/>
                </a:lnTo>
                <a:lnTo>
                  <a:pt x="941" y="3019623"/>
                </a:lnTo>
                <a:lnTo>
                  <a:pt x="941" y="2894918"/>
                </a:lnTo>
                <a:lnTo>
                  <a:pt x="0" y="2769001"/>
                </a:lnTo>
                <a:lnTo>
                  <a:pt x="941" y="2641874"/>
                </a:lnTo>
                <a:lnTo>
                  <a:pt x="2822" y="2512931"/>
                </a:lnTo>
                <a:lnTo>
                  <a:pt x="4547" y="2383988"/>
                </a:lnTo>
                <a:lnTo>
                  <a:pt x="8311" y="2253229"/>
                </a:lnTo>
                <a:lnTo>
                  <a:pt x="12232" y="2121259"/>
                </a:lnTo>
                <a:lnTo>
                  <a:pt x="16779" y="1989289"/>
                </a:lnTo>
                <a:lnTo>
                  <a:pt x="23209" y="1856108"/>
                </a:lnTo>
                <a:lnTo>
                  <a:pt x="30893" y="1721716"/>
                </a:lnTo>
                <a:lnTo>
                  <a:pt x="38264" y="1586720"/>
                </a:lnTo>
                <a:lnTo>
                  <a:pt x="47673" y="1451723"/>
                </a:lnTo>
                <a:lnTo>
                  <a:pt x="58964" y="1314910"/>
                </a:lnTo>
                <a:lnTo>
                  <a:pt x="70255" y="1179913"/>
                </a:lnTo>
                <a:lnTo>
                  <a:pt x="83271" y="1042495"/>
                </a:lnTo>
                <a:lnTo>
                  <a:pt x="97542" y="904471"/>
                </a:lnTo>
                <a:lnTo>
                  <a:pt x="112596" y="768263"/>
                </a:lnTo>
                <a:lnTo>
                  <a:pt x="130160" y="630240"/>
                </a:lnTo>
                <a:lnTo>
                  <a:pt x="148978" y="492821"/>
                </a:lnTo>
                <a:lnTo>
                  <a:pt x="167640" y="354798"/>
                </a:lnTo>
                <a:lnTo>
                  <a:pt x="189438" y="217380"/>
                </a:lnTo>
                <a:lnTo>
                  <a:pt x="211706" y="8056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Theatre of Epidaurus - Traveller Reviews - The Great Theatre of Epidaurus -  Tripadvisor">
            <a:extLst>
              <a:ext uri="{FF2B5EF4-FFF2-40B4-BE49-F238E27FC236}">
                <a16:creationId xmlns:a16="http://schemas.microsoft.com/office/drawing/2014/main" id="{48D0BF5F-1570-45A3-A075-E43AB9160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29" y="3399365"/>
            <a:ext cx="4614337" cy="259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343A5F3-D96D-4ED4-9DAF-BF8BD153285E}"/>
              </a:ext>
            </a:extLst>
          </p:cNvPr>
          <p:cNvSpPr txBox="1"/>
          <p:nvPr/>
        </p:nvSpPr>
        <p:spPr>
          <a:xfrm>
            <a:off x="4852477" y="6370050"/>
            <a:ext cx="68358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b="1" dirty="0">
                <a:latin typeface="Verdana" panose="020B0604030504040204" pitchFamily="34" charset="0"/>
                <a:ea typeface="Verdana" panose="020B0604030504040204" pitchFamily="34" charset="0"/>
              </a:rPr>
              <a:t>Image source (above):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https://www.gtp.gr/TDirectoryDetails.asp?ID=80327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9/11/20, 10:18</a:t>
            </a:r>
          </a:p>
          <a:p>
            <a:r>
              <a:rPr lang="en-IE" sz="900" b="1" dirty="0">
                <a:latin typeface="Verdana" panose="020B0604030504040204" pitchFamily="34" charset="0"/>
                <a:ea typeface="Verdana" panose="020B0604030504040204" pitchFamily="34" charset="0"/>
              </a:rPr>
              <a:t>Image source (left):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https://visitworldheritage.com/en/eu/the-epidaurus-festival/0a2b1b4d-b47b-4581-8b70-34f0a8cd4ff2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9/11/20, 10:20</a:t>
            </a:r>
          </a:p>
        </p:txBody>
      </p:sp>
    </p:spTree>
    <p:extLst>
      <p:ext uri="{BB962C8B-B14F-4D97-AF65-F5344CB8AC3E}">
        <p14:creationId xmlns:p14="http://schemas.microsoft.com/office/powerpoint/2010/main" val="381389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7794B54-A93F-4333-B973-8DF1131CA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414" y="645106"/>
            <a:ext cx="3225550" cy="55853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E353A-5C9C-425E-8C8A-CF56D8301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713" y="310718"/>
            <a:ext cx="5994417" cy="5919757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Many tragedies were performed during the </a:t>
            </a:r>
            <a:r>
              <a:rPr lang="en-US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City Dionysia </a:t>
            </a:r>
          </a:p>
          <a:p>
            <a:pPr>
              <a:lnSpc>
                <a:spcPct val="9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This was a </a:t>
            </a:r>
            <a:r>
              <a:rPr lang="en-US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religious festival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for </a:t>
            </a:r>
            <a:r>
              <a:rPr lang="en-US" sz="1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Dionysus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, the god of wine, revelry and theatre</a:t>
            </a:r>
          </a:p>
          <a:p>
            <a:pPr>
              <a:lnSpc>
                <a:spcPct val="9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IE" altLang="en-US" sz="1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Five-day</a:t>
            </a:r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, annual Athenian festival in late March/early April </a:t>
            </a:r>
          </a:p>
          <a:p>
            <a:pPr>
              <a:lnSpc>
                <a:spcPct val="9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State occasion 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- business closed so that everyone could attend</a:t>
            </a:r>
          </a:p>
          <a:p>
            <a:pPr>
              <a:lnSpc>
                <a:spcPct val="9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Funded by the city and by private citizens</a:t>
            </a:r>
          </a:p>
          <a:p>
            <a:pPr>
              <a:lnSpc>
                <a:spcPct val="9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Included a (three-day) tragedy and (one-day) comedy </a:t>
            </a:r>
            <a:r>
              <a:rPr lang="en-US" altLang="en-US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competition</a:t>
            </a:r>
          </a:p>
          <a:p>
            <a:pPr>
              <a:lnSpc>
                <a:spcPct val="90000"/>
              </a:lnSpc>
            </a:pPr>
            <a:endParaRPr lang="en-IE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7932FE-B259-41A7-A4FC-4DAFB9426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6380" y="6302537"/>
            <a:ext cx="4572396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73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A49A1B-1105-4760-B2A3-5091F78C2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pPr algn="ctr"/>
            <a:r>
              <a:rPr lang="en-IE" sz="34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Tragedy competition</a:t>
            </a:r>
            <a:endParaRPr lang="en-IE" sz="3400" dirty="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6DC67-1750-4CE8-92FE-D1CC92CEA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4983" y="1669027"/>
            <a:ext cx="5257799" cy="4889350"/>
          </a:xfrm>
        </p:spPr>
        <p:txBody>
          <a:bodyPr anchor="t">
            <a:normAutofit/>
          </a:bodyPr>
          <a:lstStyle/>
          <a:p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Three tragedians put on </a:t>
            </a:r>
            <a:r>
              <a:rPr lang="en-IE" altLang="en-US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three tragedies </a:t>
            </a:r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each and </a:t>
            </a:r>
            <a:r>
              <a:rPr lang="en-IE" altLang="en-US" sz="18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one satyr play</a:t>
            </a:r>
          </a:p>
          <a:p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The plays could be connected in a </a:t>
            </a:r>
            <a:r>
              <a:rPr lang="en-IE" altLang="en-US" sz="1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trilogy</a:t>
            </a:r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or </a:t>
            </a:r>
            <a:r>
              <a:rPr lang="en-IE" altLang="en-US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stand-alone</a:t>
            </a:r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plays </a:t>
            </a:r>
          </a:p>
          <a:p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The winner was decided by the vote of </a:t>
            </a:r>
            <a:r>
              <a:rPr lang="en-IE" altLang="en-US" sz="1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 judges</a:t>
            </a:r>
          </a:p>
          <a:p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Most tragedies were based on </a:t>
            </a:r>
            <a:r>
              <a:rPr lang="en-IE" altLang="en-US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well-known myths</a:t>
            </a:r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, but the tragedians were free to innovate</a:t>
            </a:r>
          </a:p>
          <a:p>
            <a:r>
              <a:rPr lang="en-IE" altLang="en-US" sz="18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Golden rule</a:t>
            </a:r>
            <a:r>
              <a:rPr lang="en-IE" alt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Not here, not now, not us! </a:t>
            </a:r>
          </a:p>
          <a:p>
            <a:endParaRPr lang="en-IE" sz="18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325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91583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4F8504-8504-447B-B9F8-371ABD7BE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060" y="1898728"/>
            <a:ext cx="4467792" cy="306054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Basic plan of a Greek theatre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9419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EF94C85-550C-40D2-9404-9BEDC6F490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9"/>
          <a:stretch/>
        </p:blipFill>
        <p:spPr bwMode="auto">
          <a:xfrm>
            <a:off x="6151798" y="1682513"/>
            <a:ext cx="4252055" cy="3492973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D156DBA-A436-49B3-9070-905C791D3DA5}"/>
              </a:ext>
            </a:extLst>
          </p:cNvPr>
          <p:cNvSpPr txBox="1"/>
          <p:nvPr/>
        </p:nvSpPr>
        <p:spPr>
          <a:xfrm>
            <a:off x="6907914" y="6487407"/>
            <a:ext cx="596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Image source: </a:t>
            </a:r>
            <a:r>
              <a:rPr lang="en-IE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http://www.historyofstyles.com/course-content/greek-theatre-ground-plan/image_view_fullscreen</a:t>
            </a:r>
            <a:r>
              <a:rPr lang="en-IE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Accessed 9/11/20, 10:35</a:t>
            </a:r>
          </a:p>
        </p:txBody>
      </p:sp>
    </p:spTree>
    <p:extLst>
      <p:ext uri="{BB962C8B-B14F-4D97-AF65-F5344CB8AC3E}">
        <p14:creationId xmlns:p14="http://schemas.microsoft.com/office/powerpoint/2010/main" val="2301063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178C6A-D343-4AF8-AEAD-F7569503A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06412" cy="1325563"/>
          </a:xfrm>
        </p:spPr>
        <p:txBody>
          <a:bodyPr>
            <a:normAutofit/>
          </a:bodyPr>
          <a:lstStyle/>
          <a:p>
            <a:r>
              <a:rPr lang="en-IE" sz="3100" b="1" dirty="0">
                <a:latin typeface="Verdana" panose="020B0604030504040204" pitchFamily="34" charset="0"/>
                <a:ea typeface="Verdana" panose="020B0604030504040204" pitchFamily="34" charset="0"/>
              </a:rPr>
              <a:t>Audience in the theatron</a:t>
            </a:r>
            <a:endParaRPr lang="en-IE" sz="31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01CCB-8073-4B1E-82DA-8F21C5FF7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198" y="2141537"/>
            <a:ext cx="5393361" cy="4351338"/>
          </a:xfrm>
        </p:spPr>
        <p:txBody>
          <a:bodyPr>
            <a:normAutofit/>
          </a:bodyPr>
          <a:lstStyle/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Most of our information about the make up of the </a:t>
            </a:r>
            <a:r>
              <a:rPr lang="en-IE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audience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comes from Greek </a:t>
            </a:r>
            <a:r>
              <a:rPr lang="en-IE" sz="18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comedy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, where the actors on stage </a:t>
            </a:r>
            <a:r>
              <a:rPr lang="en-IE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address the audience</a:t>
            </a:r>
          </a:p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We are still not 100% sure that </a:t>
            </a:r>
            <a:r>
              <a:rPr lang="en-IE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women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were allowed in the audience</a:t>
            </a:r>
          </a:p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The theatres could hold </a:t>
            </a:r>
            <a:r>
              <a:rPr lang="en-IE" sz="18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thousands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of spectators</a:t>
            </a:r>
          </a:p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Composed primarily of </a:t>
            </a:r>
            <a:r>
              <a:rPr lang="en-IE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male</a:t>
            </a:r>
            <a:r>
              <a:rPr lang="en-IE" sz="1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Athenian</a:t>
            </a:r>
            <a:r>
              <a:rPr lang="en-IE" sz="1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E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citizens</a:t>
            </a:r>
          </a:p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This means that tragedies were written for male Athenian citizens</a:t>
            </a:r>
          </a:p>
        </p:txBody>
      </p:sp>
      <p:pic>
        <p:nvPicPr>
          <p:cNvPr id="4" name="Picture 2" descr="Image result for epidaurus theatre">
            <a:extLst>
              <a:ext uri="{FF2B5EF4-FFF2-40B4-BE49-F238E27FC236}">
                <a16:creationId xmlns:a16="http://schemas.microsoft.com/office/drawing/2014/main" id="{F1360677-06D0-4E60-AE43-A26FD20687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4" r="27796" b="-1"/>
          <a:stretch/>
        </p:blipFill>
        <p:spPr bwMode="auto"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rc 19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1C8595-795E-45C4-A624-8AF4FC595683}"/>
              </a:ext>
            </a:extLst>
          </p:cNvPr>
          <p:cNvSpPr txBox="1"/>
          <p:nvPr/>
        </p:nvSpPr>
        <p:spPr>
          <a:xfrm>
            <a:off x="3651315" y="6584391"/>
            <a:ext cx="86844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https://visitworldheritage.com/en/eu/the-epidaurus-festival/0a2b1b4d-b47b-4581-8b70-34f0a8cd4ff2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9/11/20, 10:20</a:t>
            </a:r>
          </a:p>
        </p:txBody>
      </p:sp>
    </p:spTree>
    <p:extLst>
      <p:ext uri="{BB962C8B-B14F-4D97-AF65-F5344CB8AC3E}">
        <p14:creationId xmlns:p14="http://schemas.microsoft.com/office/powerpoint/2010/main" val="665349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5F56A9-9469-45E3-A722-A13DF7689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980" y="1321660"/>
            <a:ext cx="5458838" cy="1325563"/>
          </a:xfrm>
        </p:spPr>
        <p:txBody>
          <a:bodyPr>
            <a:normAutofit/>
          </a:bodyPr>
          <a:lstStyle/>
          <a:p>
            <a:r>
              <a:rPr lang="en-IE" sz="3100" dirty="0">
                <a:latin typeface="Verdana" panose="020B0604030504040204" pitchFamily="34" charset="0"/>
                <a:ea typeface="Verdana" panose="020B0604030504040204" pitchFamily="34" charset="0"/>
              </a:rPr>
              <a:t>Actors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279C39EA-7F89-4F69-8496-98122519C8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59" b="-2"/>
          <a:stretch/>
        </p:blipFill>
        <p:spPr bwMode="auto">
          <a:xfrm>
            <a:off x="703182" y="1191540"/>
            <a:ext cx="4777381" cy="430517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12C31-9C2D-4421-9186-69D23AF82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2833529"/>
            <a:ext cx="5458838" cy="197084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At most, 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 speaking actors 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could be used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All actors were </a:t>
            </a:r>
            <a:r>
              <a:rPr lang="en-US" altLang="en-US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Always wore </a:t>
            </a:r>
            <a:r>
              <a:rPr lang="en-US" altLang="en-US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masks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One actor could play a number of different roles</a:t>
            </a:r>
          </a:p>
          <a:p>
            <a:endParaRPr lang="en-IE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83C7EC-97A0-4B67-92EF-9910DEDD0E3F}"/>
              </a:ext>
            </a:extLst>
          </p:cNvPr>
          <p:cNvSpPr txBox="1"/>
          <p:nvPr/>
        </p:nvSpPr>
        <p:spPr>
          <a:xfrm>
            <a:off x="581578" y="6250563"/>
            <a:ext cx="51754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b="1" dirty="0">
                <a:latin typeface="Verdana" panose="020B0604030504040204" pitchFamily="34" charset="0"/>
                <a:ea typeface="Verdana" panose="020B0604030504040204" pitchFamily="34" charset="0"/>
              </a:rPr>
              <a:t>Image source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https://www.ucl.ac.uk/institute-of-advanced-studies/events/2017/jun/edges-human-embodiment-enactment-and-materiality-greek-tragedy-symposium-professor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9/11/20, 10:11. </a:t>
            </a:r>
          </a:p>
        </p:txBody>
      </p:sp>
    </p:spTree>
    <p:extLst>
      <p:ext uri="{BB962C8B-B14F-4D97-AF65-F5344CB8AC3E}">
        <p14:creationId xmlns:p14="http://schemas.microsoft.com/office/powerpoint/2010/main" val="108490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BC67B7-3748-466B-ABA0-2753CE302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39336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3100" b="1" dirty="0">
                <a:latin typeface="Verdana" panose="020B0604030504040204" pitchFamily="34" charset="0"/>
                <a:ea typeface="Verdana" panose="020B0604030504040204" pitchFamily="34" charset="0"/>
              </a:rPr>
              <a:t>Orchestra and the Chorus</a:t>
            </a:r>
            <a:endParaRPr lang="en-IE" sz="31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EFC4E-4E2B-4790-B175-88BA7F789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28" y="2256953"/>
            <a:ext cx="5393361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en-US" altLang="en-US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orchestra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was the circular/ semi-circular area in front of the </a:t>
            </a:r>
            <a:r>
              <a:rPr lang="en-US" altLang="en-US" sz="1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skene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where the Chorus performed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en-US" altLang="en-US" sz="18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Chorus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was composed of 12-15 people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Related to the Greek word </a:t>
            </a:r>
            <a:r>
              <a:rPr lang="en-US" altLang="en-US" sz="1800" i="1" dirty="0" err="1">
                <a:latin typeface="Verdana" panose="020B0604030504040204" pitchFamily="34" charset="0"/>
                <a:ea typeface="Verdana" panose="020B0604030504040204" pitchFamily="34" charset="0"/>
              </a:rPr>
              <a:t>choreuein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el-GR" altLang="en-US" sz="23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χορεύειν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), ‘to dance’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The Chorus members </a:t>
            </a:r>
            <a:r>
              <a:rPr lang="en-US" altLang="en-US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sang and danced 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in union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The Chorus was funded by </a:t>
            </a:r>
            <a:r>
              <a:rPr lang="en-US" altLang="en-US" sz="18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private citizens </a:t>
            </a:r>
          </a:p>
          <a:p>
            <a:endParaRPr lang="en-IE" sz="22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630884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0227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Epidaurus Greece - Epidaurus Travel guide | Greeka.com">
            <a:extLst>
              <a:ext uri="{FF2B5EF4-FFF2-40B4-BE49-F238E27FC236}">
                <a16:creationId xmlns:a16="http://schemas.microsoft.com/office/drawing/2014/main" id="{B509B3B5-7A0E-43D8-8EA5-E5B124FF9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1" r="6321" b="2"/>
          <a:stretch/>
        </p:blipFill>
        <p:spPr bwMode="auto">
          <a:xfrm>
            <a:off x="7751975" y="1075239"/>
            <a:ext cx="4128603" cy="4128603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4254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23449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A93F8D-8577-4134-9BC6-1463A949A80A}"/>
              </a:ext>
            </a:extLst>
          </p:cNvPr>
          <p:cNvSpPr txBox="1"/>
          <p:nvPr/>
        </p:nvSpPr>
        <p:spPr>
          <a:xfrm>
            <a:off x="63904" y="6492875"/>
            <a:ext cx="61022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latin typeface="Verdana" panose="020B0604030504040204" pitchFamily="34" charset="0"/>
                <a:ea typeface="Verdana" panose="020B0604030504040204" pitchFamily="34" charset="0"/>
              </a:rPr>
              <a:t>Image source</a:t>
            </a: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https://www.greeka.com/peloponnese/epidaurus/</a:t>
            </a: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9/11/20, 10:41</a:t>
            </a:r>
            <a:endParaRPr lang="en-IE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086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A1F35B-C8F7-4A5A-9339-7DA4D785B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B2D4AD41-40DA-4A81-92F5-B6E3BA1ED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746107">
            <a:off x="8175088" y="45795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C23471-5728-4747-ADF0-5BE372697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IE" sz="3100" b="1" dirty="0">
                <a:latin typeface="Verdana" panose="020B0604030504040204" pitchFamily="34" charset="0"/>
                <a:ea typeface="Verdana" panose="020B0604030504040204" pitchFamily="34" charset="0"/>
              </a:rPr>
              <a:t>Role of the Chorus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7D8639D-8751-4C7F-A34D-48C7FBABF8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8133417"/>
              </p:ext>
            </p:extLst>
          </p:nvPr>
        </p:nvGraphicFramePr>
        <p:xfrm>
          <a:off x="838200" y="1825625"/>
          <a:ext cx="10515600" cy="3859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9009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91A962B-6603-4924-98F6-61CD569B6E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1" r="16066" b="-1"/>
          <a:stretch/>
        </p:blipFill>
        <p:spPr bwMode="auto"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6EB6E-8593-45C5-B3D2-8D2D5082D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219" y="338930"/>
            <a:ext cx="5721484" cy="1325563"/>
          </a:xfrm>
        </p:spPr>
        <p:txBody>
          <a:bodyPr>
            <a:normAutofit/>
          </a:bodyPr>
          <a:lstStyle/>
          <a:p>
            <a:r>
              <a:rPr lang="en-IE" sz="3100" b="1" dirty="0">
                <a:latin typeface="Verdana" panose="020B0604030504040204" pitchFamily="34" charset="0"/>
                <a:ea typeface="Verdana" panose="020B0604030504040204" pitchFamily="34" charset="0"/>
              </a:rPr>
              <a:t>Skene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8C7E3-B11D-4C50-BE41-CFC588EA0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8795" y="1797355"/>
            <a:ext cx="5721484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skene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was used as the backdrop which set the </a:t>
            </a:r>
            <a:r>
              <a:rPr lang="en-US" altLang="en-US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scene</a:t>
            </a:r>
            <a:endParaRPr lang="en-US" altLang="en-US" sz="1800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Sophocles is said to have invented ‘</a:t>
            </a:r>
            <a:r>
              <a:rPr lang="en-US" altLang="en-US" sz="18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skenographica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’- painting of the skene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Also used as a place for actors to </a:t>
            </a:r>
            <a:r>
              <a:rPr lang="en-US" altLang="en-US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change costumes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Probably </a:t>
            </a:r>
            <a:r>
              <a:rPr lang="en-US" altLang="en-US" sz="1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temporary structures 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to begin with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en-IE" altLang="en-US" sz="1800" b="1" dirty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roof</a:t>
            </a:r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of the skene was called the </a:t>
            </a:r>
            <a:r>
              <a:rPr lang="en-IE" altLang="en-US" sz="1800" b="1" i="1" dirty="0" err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theologeion</a:t>
            </a:r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, ‘god-speaking’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E" altLang="en-US" sz="1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Violence</a:t>
            </a:r>
            <a:r>
              <a:rPr lang="en-IE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often happened within the skene</a:t>
            </a:r>
          </a:p>
          <a:p>
            <a:endParaRPr lang="en-IE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993C30-A90A-4E0C-9BDF-195F505D618E}"/>
              </a:ext>
            </a:extLst>
          </p:cNvPr>
          <p:cNvSpPr txBox="1"/>
          <p:nvPr/>
        </p:nvSpPr>
        <p:spPr>
          <a:xfrm>
            <a:off x="4935613" y="6519070"/>
            <a:ext cx="66078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b="1" dirty="0">
                <a:latin typeface="Verdana" panose="020B0604030504040204" pitchFamily="34" charset="0"/>
                <a:ea typeface="Verdana" panose="020B0604030504040204" pitchFamily="34" charset="0"/>
              </a:rPr>
              <a:t>Image source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https://www.didaskalia.net/studyarea/td06b.html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9/11/20, 10:47</a:t>
            </a:r>
          </a:p>
        </p:txBody>
      </p:sp>
    </p:spTree>
    <p:extLst>
      <p:ext uri="{BB962C8B-B14F-4D97-AF65-F5344CB8AC3E}">
        <p14:creationId xmlns:p14="http://schemas.microsoft.com/office/powerpoint/2010/main" val="1521321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https://www.didaskalia.net/images/gstage11.gif">
            <a:extLst>
              <a:ext uri="{FF2B5EF4-FFF2-40B4-BE49-F238E27FC236}">
                <a16:creationId xmlns:a16="http://schemas.microsoft.com/office/drawing/2014/main" id="{2FCA5363-3F83-4FAB-BC4A-53BB017B2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1053" y="953955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FDBF65-84DB-4DAA-91AF-155CE3CAB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r>
              <a:rPr lang="en-US" altLang="en-US" sz="3100" b="1" dirty="0" err="1">
                <a:latin typeface="Verdana" panose="020B0604030504040204" pitchFamily="34" charset="0"/>
                <a:ea typeface="Verdana" panose="020B0604030504040204" pitchFamily="34" charset="0"/>
              </a:rPr>
              <a:t>Ekkyklema</a:t>
            </a:r>
            <a:endParaRPr lang="en-IE" sz="3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690E5-A280-455F-9C48-E8D0FF483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5257800" cy="41925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The </a:t>
            </a:r>
            <a:r>
              <a:rPr lang="en-US" altLang="en-US" sz="1800" b="1" dirty="0" err="1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ekkyklema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was a </a:t>
            </a:r>
            <a:r>
              <a:rPr lang="en-US" altLang="en-US" sz="1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raised platform 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which could be wheeled out through the doors of the </a:t>
            </a:r>
            <a:r>
              <a:rPr lang="en-US" altLang="en-US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skene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It was often used to reveal </a:t>
            </a:r>
            <a:r>
              <a:rPr lang="en-US" altLang="en-US" sz="1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scenes of violence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that had taken place inside the skene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This convention was </a:t>
            </a:r>
            <a:r>
              <a:rPr lang="en-US" altLang="en-US" sz="1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mocked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 in Greek comedy</a:t>
            </a:r>
          </a:p>
          <a:p>
            <a:pPr marL="0" indent="0">
              <a:buNone/>
            </a:pPr>
            <a:endParaRPr lang="en-IE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ED3F15-9460-4C61-A15C-F58F9403B38E}"/>
              </a:ext>
            </a:extLst>
          </p:cNvPr>
          <p:cNvSpPr txBox="1"/>
          <p:nvPr/>
        </p:nvSpPr>
        <p:spPr>
          <a:xfrm>
            <a:off x="6096000" y="6215489"/>
            <a:ext cx="559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Image source: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https://www.didaskalia.net/studyarea/greekstagecraft.html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9/11/20, 10:49</a:t>
            </a:r>
          </a:p>
        </p:txBody>
      </p:sp>
    </p:spTree>
    <p:extLst>
      <p:ext uri="{BB962C8B-B14F-4D97-AF65-F5344CB8AC3E}">
        <p14:creationId xmlns:p14="http://schemas.microsoft.com/office/powerpoint/2010/main" val="2862164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116B3-5146-4998-A202-9254D81A0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en-IE" sz="3100" b="1" cap="none" dirty="0" err="1">
                <a:latin typeface="Verdana" panose="020B0604030504040204" pitchFamily="34" charset="0"/>
                <a:ea typeface="Verdana" panose="020B0604030504040204" pitchFamily="34" charset="0"/>
              </a:rPr>
              <a:t>Mechane</a:t>
            </a:r>
            <a:endParaRPr lang="en-IE" sz="3100" b="1" cap="non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95BE4-BD7D-4619-A7E3-D139702C4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7502" cy="4351338"/>
          </a:xfrm>
        </p:spPr>
        <p:txBody>
          <a:bodyPr>
            <a:normAutofit/>
          </a:bodyPr>
          <a:lstStyle/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en-IE" sz="1800" b="1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mechane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was a </a:t>
            </a:r>
            <a:r>
              <a:rPr lang="en-IE" sz="18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crane-like device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located behind the skene</a:t>
            </a:r>
          </a:p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It was used to hoist an actor above the skene so that they appeared to ‘float’</a:t>
            </a:r>
          </a:p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Used primarily for </a:t>
            </a:r>
            <a:r>
              <a:rPr lang="en-IE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gods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 = ‘</a:t>
            </a:r>
            <a:r>
              <a:rPr lang="en-IE" sz="1800" b="1" dirty="0" err="1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deus</a:t>
            </a:r>
            <a:r>
              <a:rPr lang="en-IE" sz="18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ex </a:t>
            </a:r>
            <a:r>
              <a:rPr lang="en-IE" sz="1800" b="1" dirty="0" err="1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machina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’ (god from the machine)</a:t>
            </a:r>
          </a:p>
          <a:p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In the </a:t>
            </a:r>
            <a:r>
              <a:rPr lang="en-IE" sz="1800" i="1" dirty="0">
                <a:latin typeface="Verdana" panose="020B0604030504040204" pitchFamily="34" charset="0"/>
                <a:ea typeface="Verdana" panose="020B0604030504040204" pitchFamily="34" charset="0"/>
              </a:rPr>
              <a:t>Medea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, it is used for the </a:t>
            </a:r>
            <a:r>
              <a:rPr lang="en-IE" sz="18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mortal </a:t>
            </a:r>
            <a:r>
              <a:rPr lang="en-IE" sz="1800" dirty="0">
                <a:latin typeface="Verdana" panose="020B0604030504040204" pitchFamily="34" charset="0"/>
                <a:ea typeface="Verdana" panose="020B0604030504040204" pitchFamily="34" charset="0"/>
              </a:rPr>
              <a:t>Medea!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C1B4EB-A464-4104-9B1F-B5137615E2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6" r="15747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1" name="Oval 13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5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73BF6F-D449-45DD-8C5B-77ABB3979391}"/>
              </a:ext>
            </a:extLst>
          </p:cNvPr>
          <p:cNvSpPr txBox="1"/>
          <p:nvPr/>
        </p:nvSpPr>
        <p:spPr>
          <a:xfrm>
            <a:off x="1875453" y="6391469"/>
            <a:ext cx="51131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900" b="1" dirty="0">
                <a:latin typeface="Verdana" panose="020B0604030504040204" pitchFamily="34" charset="0"/>
                <a:ea typeface="Verdana" panose="020B0604030504040204" pitchFamily="34" charset="0"/>
              </a:rPr>
              <a:t>Image source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https://commons.wikimedia.org/wiki/File:Calyx-Krater_attributed_to_Near_the_Policoro_Painter,_c._400_BCE.JPG</a:t>
            </a:r>
            <a:r>
              <a:rPr lang="en-IE" sz="900" dirty="0">
                <a:latin typeface="Verdana" panose="020B0604030504040204" pitchFamily="34" charset="0"/>
                <a:ea typeface="Verdana" panose="020B0604030504040204" pitchFamily="34" charset="0"/>
              </a:rPr>
              <a:t>, Accessed 30/11/20, 12:47</a:t>
            </a:r>
          </a:p>
        </p:txBody>
      </p:sp>
    </p:spTree>
    <p:extLst>
      <p:ext uri="{BB962C8B-B14F-4D97-AF65-F5344CB8AC3E}">
        <p14:creationId xmlns:p14="http://schemas.microsoft.com/office/powerpoint/2010/main" val="3343960648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869</Words>
  <Application>Microsoft Office PowerPoint</Application>
  <PresentationFormat>Widescreen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Avenir Next LT Pro</vt:lpstr>
      <vt:lpstr>Calibri</vt:lpstr>
      <vt:lpstr>Times New Roman</vt:lpstr>
      <vt:lpstr>Tw Cen MT</vt:lpstr>
      <vt:lpstr>Verdana</vt:lpstr>
      <vt:lpstr>Wingdings</vt:lpstr>
      <vt:lpstr>ShapesVTI</vt:lpstr>
      <vt:lpstr>Ancient Greek theatre</vt:lpstr>
      <vt:lpstr>PowerPoint Presentation</vt:lpstr>
      <vt:lpstr>Where were tragedies performed?</vt:lpstr>
      <vt:lpstr>PowerPoint Presentation</vt:lpstr>
      <vt:lpstr>Tragedy competition</vt:lpstr>
      <vt:lpstr>Basic plan of a Greek theatre</vt:lpstr>
      <vt:lpstr>Audience in the theatron</vt:lpstr>
      <vt:lpstr>Actors</vt:lpstr>
      <vt:lpstr>Orchestra and the Chorus</vt:lpstr>
      <vt:lpstr>Role of the Chorus</vt:lpstr>
      <vt:lpstr>Skene</vt:lpstr>
      <vt:lpstr>Ekkyklema</vt:lpstr>
      <vt:lpstr>Mechane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Greek theatre</dc:title>
  <dc:creator>EDITOR</dc:creator>
  <cp:lastModifiedBy>EDITOR</cp:lastModifiedBy>
  <cp:revision>1</cp:revision>
  <dcterms:created xsi:type="dcterms:W3CDTF">2020-11-30T12:46:11Z</dcterms:created>
  <dcterms:modified xsi:type="dcterms:W3CDTF">2020-11-30T12:50:07Z</dcterms:modified>
</cp:coreProperties>
</file>